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7" r:id="rId2"/>
    <p:sldId id="260" r:id="rId3"/>
    <p:sldId id="292" r:id="rId4"/>
    <p:sldId id="269" r:id="rId5"/>
    <p:sldId id="285" r:id="rId6"/>
    <p:sldId id="286" r:id="rId7"/>
    <p:sldId id="287" r:id="rId8"/>
    <p:sldId id="288" r:id="rId9"/>
    <p:sldId id="289" r:id="rId10"/>
    <p:sldId id="290" r:id="rId11"/>
    <p:sldId id="291" r:id="rId12"/>
    <p:sldId id="293" r:id="rId13"/>
    <p:sldId id="294" r:id="rId14"/>
    <p:sldId id="295" r:id="rId15"/>
    <p:sldId id="296" r:id="rId16"/>
    <p:sldId id="262"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273" r:id="rId31"/>
    <p:sldId id="284"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90" autoAdjust="0"/>
    <p:restoredTop sz="79108" autoAdjust="0"/>
  </p:normalViewPr>
  <p:slideViewPr>
    <p:cSldViewPr snapToGrid="0" snapToObjects="1">
      <p:cViewPr varScale="1">
        <p:scale>
          <a:sx n="50" d="100"/>
          <a:sy n="50" d="100"/>
        </p:scale>
        <p:origin x="-104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7/28/2013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xmlns=""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sz="1200" kern="1200" dirty="0" smtClean="0">
                <a:solidFill>
                  <a:schemeClr val="tx1"/>
                </a:solidFill>
                <a:latin typeface="+mn-lt"/>
                <a:ea typeface="+mn-ea"/>
                <a:cs typeface="+mn-cs"/>
              </a:rPr>
              <a:t>Provat elektronike kanë shumë veti të përbashkëta me format tradicionale të provave, por posedojnë disa karakteristika unike që i dallojnë nga ato:</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Janë të padukshme për syrin e pastërvitur: </a:t>
            </a:r>
            <a:r>
              <a:rPr lang="sq-AL" sz="1200" kern="1200" dirty="0" smtClean="0">
                <a:solidFill>
                  <a:schemeClr val="tx1"/>
                </a:solidFill>
                <a:latin typeface="+mn-lt"/>
                <a:ea typeface="+mn-ea"/>
                <a:cs typeface="+mn-cs"/>
              </a:rPr>
              <a:t>Provat elektronike shpesh gjenden në vende ku vetëm specialistët do të kërkonin ose vende të arritshme vetëm me anë të mjeteve të posaçme. Ashtu si një mikroskop me skanim elektronesh i lejon një </a:t>
            </a:r>
            <a:r>
              <a:rPr lang="sq-AL" sz="1200" kern="1200" dirty="0" err="1" smtClean="0">
                <a:solidFill>
                  <a:schemeClr val="tx1"/>
                </a:solidFill>
                <a:latin typeface="+mn-lt"/>
                <a:ea typeface="+mn-ea"/>
                <a:cs typeface="+mn-cs"/>
              </a:rPr>
              <a:t>entomologjisti</a:t>
            </a:r>
            <a:r>
              <a:rPr lang="sq-AL" sz="1200" kern="1200" dirty="0" smtClean="0">
                <a:solidFill>
                  <a:schemeClr val="tx1"/>
                </a:solidFill>
                <a:latin typeface="+mn-lt"/>
                <a:ea typeface="+mn-ea"/>
                <a:cs typeface="+mn-cs"/>
              </a:rPr>
              <a:t> të identifikojë veti kryesore morfologjike të vezëve të mizave, po kështu ekzistojnë mjete specifike në kriminalistikën dixhitale me anë të të cilave ekzaminohen dhe analizohen të dhënat e gjetura në kompjuterë.</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Informacioni mund të duhet të interpretohet nga një specialist</a:t>
            </a:r>
            <a:r>
              <a:rPr lang="sq-AL" sz="1200" kern="1200" dirty="0" smtClean="0">
                <a:solidFill>
                  <a:schemeClr val="tx1"/>
                </a:solidFill>
                <a:latin typeface="+mn-lt"/>
                <a:ea typeface="+mn-ea"/>
                <a:cs typeface="+mn-cs"/>
              </a:rPr>
              <a:t>: informacioni i gjetur në kompjuterë nuk i hyn në punë një jo-specialisti sepse ai/ajo nuk do të jetë në gjendje të nxjerrë vetitë ose provat e lidhura që garantojnë se informacioni përkatës është i vërtetë dhe nuk është manipuluar ose ndryshuar. Në disa raste, duhet të aplikohen njohuri shumë të specializuara njësoj si në analizën e strukturës së gjakut të njeriut.</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Ato janë shumë të paqëndrueshme</a:t>
            </a:r>
            <a:r>
              <a:rPr lang="sq-AL" sz="1200" kern="1200" dirty="0" smtClean="0">
                <a:solidFill>
                  <a:schemeClr val="tx1"/>
                </a:solidFill>
                <a:latin typeface="+mn-lt"/>
                <a:ea typeface="+mn-ea"/>
                <a:cs typeface="+mn-cs"/>
              </a:rPr>
              <a:t>: Nganjëherë, provat elektronike gjenden në pajisje në të cilat gjendja (0 ose 1 për bit) e memories së tyre mbishkruhet sa herë që ndodh një ngjarje specifike. Në disa raste mund të jetë humbja e energjisë elektrike; në disa raste të tjera mund të jetë që një sistem i automatizuar shkruan mbi informacionin e vjetër me qëllim që të </a:t>
            </a:r>
            <a:r>
              <a:rPr lang="sq-AL" sz="1200" kern="1200" dirty="0" smtClean="0">
                <a:solidFill>
                  <a:schemeClr val="tx1"/>
                </a:solidFill>
                <a:latin typeface="+mn-lt"/>
                <a:ea typeface="+mn-ea"/>
                <a:cs typeface="+mn-cs"/>
              </a:rPr>
              <a:t>l</a:t>
            </a:r>
            <a:r>
              <a:rPr lang="en-US" sz="1200" kern="1200" dirty="0" smtClean="0">
                <a:solidFill>
                  <a:schemeClr val="tx1"/>
                </a:solidFill>
                <a:latin typeface="+mn-lt"/>
                <a:ea typeface="+mn-ea"/>
                <a:cs typeface="+mn-cs"/>
              </a:rPr>
              <a:t>e</a:t>
            </a:r>
            <a:r>
              <a:rPr lang="sq-AL" sz="1200" kern="1200" dirty="0" err="1" smtClean="0">
                <a:solidFill>
                  <a:schemeClr val="tx1"/>
                </a:solidFill>
                <a:latin typeface="+mn-lt"/>
                <a:ea typeface="+mn-ea"/>
                <a:cs typeface="+mn-cs"/>
              </a:rPr>
              <a:t>rë</a:t>
            </a:r>
            <a:r>
              <a:rPr lang="sq-AL"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hapësirë për ruajtjen e informacionit të ri. Pajisjet në të cilat mund të rrinë provat elektronike duhet të ruhen sa më shpejt që të jetë e mundur.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Ato mund të modifikohen ose shkatërrohen nëpërmjet përdorimit të zakonshëm</a:t>
            </a:r>
            <a:r>
              <a:rPr lang="sq-AL" sz="1200" kern="1200" dirty="0" smtClean="0">
                <a:solidFill>
                  <a:schemeClr val="tx1"/>
                </a:solidFill>
                <a:latin typeface="+mn-lt"/>
                <a:ea typeface="+mn-ea"/>
                <a:cs typeface="+mn-cs"/>
              </a:rPr>
              <a:t>: Pajisjet vazhdimisht e ndryshojnë gjendjen e memorieve të tyre, ose me kërkesë të përdoruesit (komandat “save </a:t>
            </a:r>
            <a:r>
              <a:rPr lang="sq-AL" sz="1200" kern="1200" dirty="0" err="1" smtClean="0">
                <a:solidFill>
                  <a:schemeClr val="tx1"/>
                </a:solidFill>
                <a:latin typeface="+mn-lt"/>
                <a:ea typeface="+mn-ea"/>
                <a:cs typeface="+mn-cs"/>
              </a:rPr>
              <a:t>this</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document</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copy</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this</a:t>
            </a:r>
            <a:r>
              <a:rPr lang="sq-AL" sz="1200" kern="1200" dirty="0" smtClean="0">
                <a:solidFill>
                  <a:schemeClr val="tx1"/>
                </a:solidFill>
                <a:latin typeface="+mn-lt"/>
                <a:ea typeface="+mn-ea"/>
                <a:cs typeface="+mn-cs"/>
              </a:rPr>
              <a:t> file”) ose automatikisht nga sistemi i operimit të kompjuterit (komanda “</a:t>
            </a:r>
            <a:r>
              <a:rPr lang="sq-AL" sz="1200" kern="1200" dirty="0" err="1" smtClean="0">
                <a:solidFill>
                  <a:schemeClr val="tx1"/>
                </a:solidFill>
                <a:latin typeface="+mn-lt"/>
                <a:ea typeface="+mn-ea"/>
                <a:cs typeface="+mn-cs"/>
              </a:rPr>
              <a:t>allocate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space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for</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this</a:t>
            </a:r>
            <a:r>
              <a:rPr lang="sq-AL" sz="1200" kern="1200" dirty="0" smtClean="0">
                <a:solidFill>
                  <a:schemeClr val="tx1"/>
                </a:solidFill>
                <a:latin typeface="+mn-lt"/>
                <a:ea typeface="+mn-ea"/>
                <a:cs typeface="+mn-cs"/>
              </a:rPr>
              <a:t> program”, “</a:t>
            </a:r>
            <a:r>
              <a:rPr lang="sq-AL" sz="1200" kern="1200" dirty="0" err="1" smtClean="0">
                <a:solidFill>
                  <a:schemeClr val="tx1"/>
                </a:solidFill>
                <a:latin typeface="+mn-lt"/>
                <a:ea typeface="+mn-ea"/>
                <a:cs typeface="+mn-cs"/>
              </a:rPr>
              <a:t>temporarily</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store</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information</a:t>
            </a:r>
            <a:r>
              <a:rPr lang="sq-AL" sz="1200" kern="1200" dirty="0" smtClean="0">
                <a:solidFill>
                  <a:schemeClr val="tx1"/>
                </a:solidFill>
                <a:latin typeface="+mn-lt"/>
                <a:ea typeface="+mn-ea"/>
                <a:cs typeface="+mn-cs"/>
              </a:rPr>
              <a:t> to </a:t>
            </a:r>
            <a:r>
              <a:rPr lang="sq-AL" sz="1200" kern="1200" dirty="0" smtClean="0">
                <a:solidFill>
                  <a:schemeClr val="tx1"/>
                </a:solidFill>
                <a:latin typeface="+mn-lt"/>
                <a:ea typeface="+mn-ea"/>
                <a:cs typeface="+mn-cs"/>
              </a:rPr>
              <a:t>s</a:t>
            </a:r>
            <a:r>
              <a:rPr lang="en-US" sz="1200" kern="1200" dirty="0" smtClean="0">
                <a:solidFill>
                  <a:schemeClr val="tx1"/>
                </a:solidFill>
                <a:latin typeface="+mn-lt"/>
                <a:ea typeface="+mn-ea"/>
                <a:cs typeface="+mn-cs"/>
              </a:rPr>
              <a:t>w</a:t>
            </a:r>
            <a:r>
              <a:rPr lang="sq-AL" sz="1200" kern="1200" dirty="0" err="1" smtClean="0">
                <a:solidFill>
                  <a:schemeClr val="tx1"/>
                </a:solidFill>
                <a:latin typeface="+mn-lt"/>
                <a:ea typeface="+mn-ea"/>
                <a:cs typeface="+mn-cs"/>
              </a:rPr>
              <a:t>ap</a:t>
            </a:r>
            <a:r>
              <a:rPr lang="sq-AL" sz="1200" kern="1200" dirty="0" smtClean="0">
                <a:solidFill>
                  <a:schemeClr val="tx1"/>
                </a:solidFill>
                <a:latin typeface="+mn-lt"/>
                <a:ea typeface="+mn-ea"/>
                <a:cs typeface="+mn-cs"/>
              </a:rPr>
              <a:t> </a:t>
            </a:r>
            <a:r>
              <a:rPr lang="sq-AL" sz="1200" kern="1200" dirty="0" smtClean="0">
                <a:solidFill>
                  <a:schemeClr val="tx1"/>
                </a:solidFill>
                <a:latin typeface="+mn-lt"/>
                <a:ea typeface="+mn-ea"/>
                <a:cs typeface="+mn-cs"/>
              </a:rPr>
              <a:t>it </a:t>
            </a:r>
            <a:r>
              <a:rPr lang="sq-AL" sz="1200" kern="1200" dirty="0" err="1" smtClean="0">
                <a:solidFill>
                  <a:schemeClr val="tx1"/>
                </a:solidFill>
                <a:latin typeface="+mn-lt"/>
                <a:ea typeface="+mn-ea"/>
                <a:cs typeface="+mn-cs"/>
              </a:rPr>
              <a:t>bet</a:t>
            </a:r>
            <a:r>
              <a:rPr lang="en-US" sz="1200" kern="1200" dirty="0" smtClean="0">
                <a:solidFill>
                  <a:schemeClr val="tx1"/>
                </a:solidFill>
                <a:latin typeface="+mn-lt"/>
                <a:ea typeface="+mn-ea"/>
                <a:cs typeface="+mn-cs"/>
              </a:rPr>
              <a:t>w</a:t>
            </a:r>
            <a:r>
              <a:rPr lang="sq-AL" sz="1200" kern="1200" dirty="0" err="1" smtClean="0">
                <a:solidFill>
                  <a:schemeClr val="tx1"/>
                </a:solidFill>
                <a:latin typeface="+mn-lt"/>
                <a:ea typeface="+mn-ea"/>
                <a:cs typeface="+mn-cs"/>
              </a:rPr>
              <a:t>een</a:t>
            </a:r>
            <a:r>
              <a:rPr lang="sq-AL" sz="1200" kern="1200" dirty="0" smtClean="0">
                <a:solidFill>
                  <a:schemeClr val="tx1"/>
                </a:solidFill>
                <a:latin typeface="+mn-lt"/>
                <a:ea typeface="+mn-ea"/>
                <a:cs typeface="+mn-cs"/>
              </a:rPr>
              <a:t> </a:t>
            </a:r>
            <a:r>
              <a:rPr lang="sq-AL" sz="1200" kern="1200" dirty="0" err="1" smtClean="0">
                <a:solidFill>
                  <a:schemeClr val="tx1"/>
                </a:solidFill>
                <a:latin typeface="+mn-lt"/>
                <a:ea typeface="+mn-ea"/>
                <a:cs typeface="+mn-cs"/>
              </a:rPr>
              <a:t>devices</a:t>
            </a:r>
            <a:r>
              <a:rPr lang="sq-AL" sz="1200" kern="1200" dirty="0" smtClean="0">
                <a:solidFill>
                  <a:schemeClr val="tx1"/>
                </a:solidFill>
                <a:latin typeface="+mn-lt"/>
                <a:ea typeface="+mn-ea"/>
                <a:cs typeface="+mn-cs"/>
              </a:rPr>
              <a:t>”). Kjo karakteristikë nxjerr në pah rëndësinë e trajtimit të provave elektronike në një mënyrë të përshtatshme që nga momenti që identifikohen si të lidhura me një hetim. </a:t>
            </a:r>
            <a:endParaRPr lang="en-US" sz="1200" kern="1200" dirty="0" smtClean="0">
              <a:solidFill>
                <a:schemeClr val="tx1"/>
              </a:solidFill>
              <a:latin typeface="+mn-lt"/>
              <a:ea typeface="+mn-ea"/>
              <a:cs typeface="+mn-cs"/>
            </a:endParaRPr>
          </a:p>
          <a:p>
            <a:pPr algn="just"/>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Ato mund të kopjohen pa limit</a:t>
            </a:r>
            <a:r>
              <a:rPr lang="sq-AL" sz="1200" kern="1200" dirty="0" smtClean="0">
                <a:solidFill>
                  <a:schemeClr val="tx1"/>
                </a:solidFill>
                <a:latin typeface="+mn-lt"/>
                <a:ea typeface="+mn-ea"/>
                <a:cs typeface="+mn-cs"/>
              </a:rPr>
              <a:t>: të dhënat dixhitale mund të kopjohen pafundësisht dhe secila kopje do të jetë ekzaktësisht si origjinali. Ky atribut unik lejon që kopje të shumta ekzakte të origjinalit të shpërndahen dhe analizohen nga specialistë të ndryshëm në të njëjtën kohë. Gjithashtu ai lejon që provat elektronike të paraqiten në gjendjen origjinale në gjykatë së bashku me raportin e specialistit si dëshmitar</a:t>
            </a:r>
            <a:r>
              <a:rPr lang="sq-AL" sz="1200" kern="1200" dirty="0" smtClean="0">
                <a:solidFill>
                  <a:schemeClr val="tx1"/>
                </a:solidFill>
                <a:latin typeface="+mn-lt"/>
                <a:ea typeface="+mn-ea"/>
                <a:cs typeface="+mn-cs"/>
              </a:rPr>
              <a:t>.</a:t>
            </a:r>
            <a:endParaRPr lang="en-GB"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21</a:t>
            </a:fld>
            <a:endParaRPr lang="en-US"/>
          </a:p>
        </p:txBody>
      </p:sp>
    </p:spTree>
    <p:extLst>
      <p:ext uri="{BB962C8B-B14F-4D97-AF65-F5344CB8AC3E}">
        <p14:creationId xmlns:p14="http://schemas.microsoft.com/office/powerpoint/2010/main" xmlns="" val="1325005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q-AL" sz="1200" b="1" kern="1200" dirty="0" smtClean="0">
                <a:solidFill>
                  <a:schemeClr val="tx1"/>
                </a:solidFill>
                <a:latin typeface="+mn-lt"/>
                <a:ea typeface="+mn-ea"/>
                <a:cs typeface="+mn-cs"/>
              </a:rPr>
              <a:t>Trajtimi nga specialistët</a:t>
            </a:r>
            <a:r>
              <a:rPr lang="sq-AL" sz="1200" kern="1200" dirty="0" smtClean="0">
                <a:solidFill>
                  <a:schemeClr val="tx1"/>
                </a:solidFill>
                <a:latin typeface="+mn-lt"/>
                <a:ea typeface="+mn-ea"/>
                <a:cs typeface="+mn-cs"/>
              </a:rPr>
              <a:t>: secila pajisje elektronike ka karakteristika specifike, kështu që duhet të ndiqen në mënyrë strikte procedura specifike për të aksesuar memorien e saj ku mund të ruhen provat elektronike. Në rastin e provave elektronike, një nga rreziqet më dallueshme është modifikimi i paqëllimshëm i pjesëve të provave. Kjo mund të shkaktojë dyshime në lidhje me ndryshime specifike, dhe nëse janë ndryshuar provat fajësuese ose shfajësuese, të cilat do të krijonin problem me pranueshmërinë e tyre në Gjykatë.</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Evolucioni i burimeve të provave elektronike</a:t>
            </a:r>
            <a:r>
              <a:rPr lang="sq-AL" sz="1200" kern="1200" dirty="0" smtClean="0">
                <a:solidFill>
                  <a:schemeClr val="tx1"/>
                </a:solidFill>
                <a:latin typeface="+mn-lt"/>
                <a:ea typeface="+mn-ea"/>
                <a:cs typeface="+mn-cs"/>
              </a:rPr>
              <a:t>: Teknologji të reja zhvillohen shumë shpejt dhe ekziston nevoja për një azhurnim të vazhdueshëm jo vetëm të vetë teknologjive të reja por gjithashtu të procedurave dhe teknikave që duhet të zbatohen me qëllim sekuestrimin e përmbajtjes së tyre dhe analizimit të saj.</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Përdorimi i procedurave, teknikave dhe instrumenteve të duhura</a:t>
            </a:r>
            <a:r>
              <a:rPr lang="sq-AL" sz="1200" kern="1200" dirty="0" smtClean="0">
                <a:solidFill>
                  <a:schemeClr val="tx1"/>
                </a:solidFill>
                <a:latin typeface="+mn-lt"/>
                <a:ea typeface="+mn-ea"/>
                <a:cs typeface="+mn-cs"/>
              </a:rPr>
              <a:t>: Si tek disiplinat më tradicionale të kriminalistikës, specialistët e kriminalistikës dixhitale, përveç njohurive të specializuara, kërkojnë instrumente specifikë për të kryer siç duhet punën e tyre, të tilla që të jenë në gjendje të kapin të gjithë të dhënat origjinale nga pajisja. Është </a:t>
            </a:r>
            <a:r>
              <a:rPr lang="sq-AL" sz="1200" kern="1200" dirty="0" err="1" smtClean="0">
                <a:solidFill>
                  <a:schemeClr val="tx1"/>
                </a:solidFill>
                <a:latin typeface="+mn-lt"/>
                <a:ea typeface="+mn-ea"/>
                <a:cs typeface="+mn-cs"/>
              </a:rPr>
              <a:t>imperative</a:t>
            </a:r>
            <a:r>
              <a:rPr lang="sq-AL" sz="1200" kern="1200" dirty="0" smtClean="0">
                <a:solidFill>
                  <a:schemeClr val="tx1"/>
                </a:solidFill>
                <a:latin typeface="+mn-lt"/>
                <a:ea typeface="+mn-ea"/>
                <a:cs typeface="+mn-cs"/>
              </a:rPr>
              <a:t> që të përdoren mjete dhe teknika adekuate, dhe që procedurat të jenë të </a:t>
            </a:r>
            <a:r>
              <a:rPr lang="sq-AL" sz="1200" kern="1200" dirty="0" err="1" smtClean="0">
                <a:solidFill>
                  <a:schemeClr val="tx1"/>
                </a:solidFill>
                <a:latin typeface="+mn-lt"/>
                <a:ea typeface="+mn-ea"/>
                <a:cs typeface="+mn-cs"/>
              </a:rPr>
              <a:t>gjurmueshme</a:t>
            </a:r>
            <a:r>
              <a:rPr lang="sq-AL" sz="1200" kern="1200" dirty="0" smtClean="0">
                <a:solidFill>
                  <a:schemeClr val="tx1"/>
                </a:solidFill>
                <a:latin typeface="+mn-lt"/>
                <a:ea typeface="+mn-ea"/>
                <a:cs typeface="+mn-cs"/>
              </a:rPr>
              <a:t> dhe të përsëritshme, në mënyrë që informacioni i kapur të jetë me vlerë provuese.</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err="1" smtClean="0">
                <a:solidFill>
                  <a:schemeClr val="tx1"/>
                </a:solidFill>
                <a:latin typeface="+mn-lt"/>
                <a:ea typeface="+mn-ea"/>
                <a:cs typeface="+mn-cs"/>
              </a:rPr>
              <a:t>Pranueshmëria</a:t>
            </a:r>
            <a:r>
              <a:rPr lang="sq-AL" sz="1200" b="1" kern="1200" dirty="0" smtClean="0">
                <a:solidFill>
                  <a:schemeClr val="tx1"/>
                </a:solidFill>
                <a:latin typeface="+mn-lt"/>
                <a:ea typeface="+mn-ea"/>
                <a:cs typeface="+mn-cs"/>
              </a:rPr>
              <a:t>:</a:t>
            </a:r>
            <a:r>
              <a:rPr lang="sq-AL" sz="1200" kern="1200" dirty="0" smtClean="0">
                <a:solidFill>
                  <a:schemeClr val="tx1"/>
                </a:solidFill>
                <a:latin typeface="+mn-lt"/>
                <a:ea typeface="+mn-ea"/>
                <a:cs typeface="+mn-cs"/>
              </a:rPr>
              <a:t> Përderisa synimi përfundimtar është përdorimi i provave të përftuara dhe të analizuara për të mbështetur një çështje gjyqësore në gjykatë, provat elektronike duhet të merren në përputhje me legjislacionin ekzistues dhe procedurën më të mirë që të pranohet në procesin gjyqësor. Megjithëse detajet ndryshojnë në varësi të legjislacionit kombëtar, duhet të merren në konsideratë kriteret e mëposhtme bazë:</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Autenticiteti:</a:t>
            </a:r>
            <a:r>
              <a:rPr lang="sq-AL" sz="1200" kern="1200" dirty="0" smtClean="0">
                <a:solidFill>
                  <a:schemeClr val="tx1"/>
                </a:solidFill>
                <a:latin typeface="+mn-lt"/>
                <a:ea typeface="+mn-ea"/>
                <a:cs typeface="+mn-cs"/>
              </a:rPr>
              <a:t> duhet të jetë e mundshme të lidhet materiali provues me incidentin e hetuar.</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Plotësia:</a:t>
            </a:r>
            <a:r>
              <a:rPr lang="sq-AL" sz="1200" kern="1200" dirty="0" smtClean="0">
                <a:solidFill>
                  <a:schemeClr val="tx1"/>
                </a:solidFill>
                <a:latin typeface="+mn-lt"/>
                <a:ea typeface="+mn-ea"/>
                <a:cs typeface="+mn-cs"/>
              </a:rPr>
              <a:t> Duhet të tregojë të gjithë historinë dhe jo vetëm një perspektivë të caktuar.</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Siguria:</a:t>
            </a:r>
            <a:r>
              <a:rPr lang="sq-AL" sz="1200" kern="1200" dirty="0" smtClean="0">
                <a:solidFill>
                  <a:schemeClr val="tx1"/>
                </a:solidFill>
                <a:latin typeface="+mn-lt"/>
                <a:ea typeface="+mn-ea"/>
                <a:cs typeface="+mn-cs"/>
              </a:rPr>
              <a:t> Nuk duhet të ekzistojë asgjë në lidhje me sesi u mblodhën provat apo dhe sesi u administruan më pas që të shkaktojë dyshime në lidhje me autenticitetin dhe vërtetësinë e tyre.</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smtClean="0">
                <a:solidFill>
                  <a:schemeClr val="tx1"/>
                </a:solidFill>
                <a:latin typeface="+mn-lt"/>
                <a:ea typeface="+mn-ea"/>
                <a:cs typeface="+mn-cs"/>
              </a:rPr>
              <a:t>Besueshmëria:</a:t>
            </a:r>
            <a:r>
              <a:rPr lang="sq-AL" sz="1200" kern="1200" dirty="0" smtClean="0">
                <a:solidFill>
                  <a:schemeClr val="tx1"/>
                </a:solidFill>
                <a:latin typeface="+mn-lt"/>
                <a:ea typeface="+mn-ea"/>
                <a:cs typeface="+mn-cs"/>
              </a:rPr>
              <a:t> ato duhet të jenë të besueshme dhe të kuptueshme për gjyqtarin dhe/ose anëtarët e jurisë.</a:t>
            </a:r>
            <a:endParaRPr lang="en-US" sz="1200" kern="1200" dirty="0" smtClean="0">
              <a:solidFill>
                <a:schemeClr val="tx1"/>
              </a:solidFill>
              <a:latin typeface="+mn-lt"/>
              <a:ea typeface="+mn-ea"/>
              <a:cs typeface="+mn-cs"/>
            </a:endParaRPr>
          </a:p>
          <a:p>
            <a:pPr algn="just"/>
            <a:r>
              <a:rPr lang="sq-AL" sz="1200"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algn="just"/>
            <a:r>
              <a:rPr lang="sq-AL" sz="1200" b="1" kern="1200" dirty="0" err="1" smtClean="0">
                <a:solidFill>
                  <a:schemeClr val="tx1"/>
                </a:solidFill>
                <a:latin typeface="+mn-lt"/>
                <a:ea typeface="+mn-ea"/>
                <a:cs typeface="+mn-cs"/>
              </a:rPr>
              <a:t>Proporcionaliteti</a:t>
            </a:r>
            <a:r>
              <a:rPr lang="sq-AL" sz="1200" b="1" kern="1200" dirty="0" smtClean="0">
                <a:solidFill>
                  <a:schemeClr val="tx1"/>
                </a:solidFill>
                <a:latin typeface="+mn-lt"/>
                <a:ea typeface="+mn-ea"/>
                <a:cs typeface="+mn-cs"/>
              </a:rPr>
              <a:t>:</a:t>
            </a:r>
            <a:r>
              <a:rPr lang="sq-AL" sz="1200" kern="1200" dirty="0" smtClean="0">
                <a:solidFill>
                  <a:schemeClr val="tx1"/>
                </a:solidFill>
                <a:latin typeface="+mn-lt"/>
                <a:ea typeface="+mn-ea"/>
                <a:cs typeface="+mn-cs"/>
              </a:rPr>
              <a:t> zbatimi i tij në Kriminalistikën Dixhitale përcakton që i gjithë procesi i hetimit duhet të jetë adekuat dhe i përshtatshëm: përfitimet që duhet të merren duke përdorur një masë specifike duhet të jenë më shumë sesa dëmet për palën ose palët e ndikuar nga masa.</a:t>
            </a:r>
            <a:endParaRPr lang="en-US" sz="1200" kern="1200" dirty="0" smtClean="0">
              <a:solidFill>
                <a:schemeClr val="tx1"/>
              </a:solidFill>
              <a:latin typeface="+mn-lt"/>
              <a:ea typeface="+mn-ea"/>
              <a:cs typeface="+mn-cs"/>
            </a:endParaRPr>
          </a:p>
          <a:p>
            <a:pPr algn="just"/>
            <a:endParaRPr lang="en-GB" sz="1200" kern="1200" dirty="0" smtClean="0">
              <a:solidFill>
                <a:schemeClr val="tx1"/>
              </a:solidFill>
              <a:effectLst/>
              <a:latin typeface="+mn-lt"/>
              <a:ea typeface="+mn-ea"/>
              <a:cs typeface="+mn-cs"/>
            </a:endParaRPr>
          </a:p>
          <a:p>
            <a:pPr algn="just"/>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22</a:t>
            </a:fld>
            <a:endParaRPr lang="en-US"/>
          </a:p>
        </p:txBody>
      </p:sp>
    </p:spTree>
    <p:extLst>
      <p:ext uri="{BB962C8B-B14F-4D97-AF65-F5344CB8AC3E}">
        <p14:creationId xmlns:p14="http://schemas.microsoft.com/office/powerpoint/2010/main" xmlns="" val="2429057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31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7/28/2013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7/28/2013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7/28/2013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7/28/2013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7/28/2013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q-AL" b="1" dirty="0" smtClean="0"/>
              <a:t>Trajnim për Grupet Hetimore të Autoriteteve të Zbatimit të Ligjit</a:t>
            </a:r>
            <a:endParaRPr lang="en-GB" dirty="0"/>
          </a:p>
        </p:txBody>
      </p:sp>
      <p:sp>
        <p:nvSpPr>
          <p:cNvPr id="3" name="Subtitle 2"/>
          <p:cNvSpPr>
            <a:spLocks noGrp="1"/>
          </p:cNvSpPr>
          <p:nvPr>
            <p:ph type="subTitle" idx="1"/>
          </p:nvPr>
        </p:nvSpPr>
        <p:spPr/>
        <p:txBody>
          <a:bodyPr/>
          <a:lstStyle/>
          <a:p>
            <a:r>
              <a:rPr lang="en-US" dirty="0" err="1" smtClean="0">
                <a:solidFill>
                  <a:schemeClr val="tx1"/>
                </a:solidFill>
              </a:rPr>
              <a:t>Sesioni</a:t>
            </a:r>
            <a:r>
              <a:rPr lang="en-US" dirty="0" smtClean="0">
                <a:solidFill>
                  <a:schemeClr val="tx1"/>
                </a:solidFill>
              </a:rPr>
              <a:t> 1.1.</a:t>
            </a:r>
            <a:r>
              <a:rPr lang="en-US" dirty="0">
                <a:solidFill>
                  <a:schemeClr val="tx1"/>
                </a:solidFill>
              </a:rPr>
              <a:t>2</a:t>
            </a:r>
            <a:r>
              <a:rPr lang="en-US" dirty="0" smtClean="0">
                <a:solidFill>
                  <a:schemeClr val="tx1"/>
                </a:solidFill>
              </a:rPr>
              <a:t>.</a:t>
            </a:r>
          </a:p>
          <a:p>
            <a:r>
              <a:rPr lang="sq-AL" dirty="0" smtClean="0">
                <a:solidFill>
                  <a:schemeClr val="tx1"/>
                </a:solidFill>
              </a:rPr>
              <a:t>Hyrje në </a:t>
            </a:r>
            <a:r>
              <a:rPr lang="sq-AL" dirty="0" smtClean="0">
                <a:solidFill>
                  <a:schemeClr val="tx1"/>
                </a:solidFill>
              </a:rPr>
              <a:t>P</a:t>
            </a:r>
            <a:r>
              <a:rPr lang="en-US" dirty="0" smtClean="0">
                <a:solidFill>
                  <a:schemeClr val="tx1"/>
                </a:solidFill>
              </a:rPr>
              <a:t>arimet </a:t>
            </a:r>
            <a:r>
              <a:rPr lang="sq-AL" dirty="0" smtClean="0">
                <a:solidFill>
                  <a:schemeClr val="tx1"/>
                </a:solidFill>
              </a:rPr>
              <a:t>dhe P</a:t>
            </a:r>
            <a:r>
              <a:rPr lang="en-US" dirty="0" smtClean="0">
                <a:solidFill>
                  <a:schemeClr val="tx1"/>
                </a:solidFill>
              </a:rPr>
              <a:t>rocedurat</a:t>
            </a:r>
            <a:r>
              <a:rPr lang="sq-AL" dirty="0" smtClean="0">
                <a:solidFill>
                  <a:schemeClr val="tx1"/>
                </a:solidFill>
              </a:rPr>
              <a:t> </a:t>
            </a:r>
            <a:r>
              <a:rPr lang="sq-AL" dirty="0" smtClean="0">
                <a:solidFill>
                  <a:schemeClr val="tx1"/>
                </a:solidFill>
              </a:rPr>
              <a:t>e Provave Elektronike</a:t>
            </a:r>
            <a:endParaRPr lang="en-US" dirty="0">
              <a:solidFill>
                <a:schemeClr val="tx1"/>
              </a:solidFill>
            </a:endParaRPr>
          </a:p>
        </p:txBody>
      </p:sp>
      <p:pic>
        <p:nvPicPr>
          <p:cNvPr id="4" name="Picture 3" descr="COE.png"/>
          <p:cNvPicPr>
            <a:picLocks noChangeAspect="1"/>
          </p:cNvPicPr>
          <p:nvPr/>
        </p:nvPicPr>
        <p:blipFill>
          <a:blip r:embed="rId2"/>
          <a:stretch>
            <a:fillRect/>
          </a:stretch>
        </p:blipFill>
        <p:spPr>
          <a:xfrm>
            <a:off x="1517650" y="552450"/>
            <a:ext cx="6108700" cy="1104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Si </a:t>
            </a:r>
            <a:r>
              <a:rPr lang="en-GB" b="1" dirty="0" err="1" smtClean="0"/>
              <a:t>duhet</a:t>
            </a:r>
            <a:r>
              <a:rPr lang="en-GB" b="1" dirty="0" smtClean="0"/>
              <a:t> </a:t>
            </a:r>
            <a:r>
              <a:rPr lang="en-GB" b="1" dirty="0" err="1" smtClean="0"/>
              <a:t>përdorur</a:t>
            </a:r>
            <a:r>
              <a:rPr lang="en-GB" b="1" dirty="0" smtClean="0"/>
              <a:t> Guida</a:t>
            </a:r>
            <a:endParaRPr lang="en-US" dirty="0"/>
          </a:p>
        </p:txBody>
      </p:sp>
      <p:sp>
        <p:nvSpPr>
          <p:cNvPr id="3" name="Content Placeholder 2"/>
          <p:cNvSpPr>
            <a:spLocks noGrp="1"/>
          </p:cNvSpPr>
          <p:nvPr>
            <p:ph idx="1"/>
          </p:nvPr>
        </p:nvSpPr>
        <p:spPr>
          <a:xfrm>
            <a:off x="457200" y="1600200"/>
            <a:ext cx="8229600" cy="4871417"/>
          </a:xfrm>
        </p:spPr>
        <p:txBody>
          <a:bodyPr>
            <a:normAutofit fontScale="92500" lnSpcReduction="10000"/>
          </a:bodyPr>
          <a:lstStyle/>
          <a:p>
            <a:pPr algn="just"/>
            <a:r>
              <a:rPr lang="en-US" dirty="0" smtClean="0"/>
              <a:t>Guida </a:t>
            </a:r>
            <a:r>
              <a:rPr lang="en-US" dirty="0" err="1" smtClean="0"/>
              <a:t>ndahet</a:t>
            </a:r>
            <a:r>
              <a:rPr lang="en-US" dirty="0" smtClean="0"/>
              <a:t> </a:t>
            </a:r>
            <a:r>
              <a:rPr lang="en-US" dirty="0" err="1" smtClean="0"/>
              <a:t>në</a:t>
            </a:r>
            <a:r>
              <a:rPr lang="en-US" dirty="0" smtClean="0"/>
              <a:t> </a:t>
            </a:r>
            <a:r>
              <a:rPr lang="en-US" dirty="0" err="1" smtClean="0"/>
              <a:t>seksione</a:t>
            </a:r>
            <a:r>
              <a:rPr lang="en-US" dirty="0" smtClean="0"/>
              <a:t> </a:t>
            </a:r>
            <a:r>
              <a:rPr lang="en-US" dirty="0" err="1" smtClean="0"/>
              <a:t>kronologjike</a:t>
            </a:r>
            <a:r>
              <a:rPr lang="en-US" dirty="0" smtClean="0"/>
              <a:t> </a:t>
            </a:r>
            <a:r>
              <a:rPr lang="en-US" dirty="0" err="1" smtClean="0"/>
              <a:t>që</a:t>
            </a:r>
            <a:r>
              <a:rPr lang="en-US" dirty="0" smtClean="0"/>
              <a:t> </a:t>
            </a:r>
            <a:r>
              <a:rPr lang="en-US" dirty="0" err="1" smtClean="0"/>
              <a:t>synojnë</a:t>
            </a:r>
            <a:r>
              <a:rPr lang="en-US" dirty="0" smtClean="0"/>
              <a:t> </a:t>
            </a:r>
            <a:r>
              <a:rPr lang="en-US" dirty="0" err="1" smtClean="0"/>
              <a:t>të</a:t>
            </a:r>
            <a:r>
              <a:rPr lang="en-US" dirty="0" smtClean="0"/>
              <a:t> </a:t>
            </a:r>
            <a:r>
              <a:rPr lang="en-US" dirty="0" err="1" smtClean="0"/>
              <a:t>japin</a:t>
            </a:r>
            <a:r>
              <a:rPr lang="en-US" dirty="0" smtClean="0"/>
              <a:t> </a:t>
            </a:r>
            <a:r>
              <a:rPr lang="en-US" dirty="0" err="1" smtClean="0"/>
              <a:t>mbështetjen</a:t>
            </a:r>
            <a:r>
              <a:rPr lang="en-US" dirty="0" smtClean="0"/>
              <a:t> </a:t>
            </a:r>
            <a:r>
              <a:rPr lang="en-US" dirty="0" err="1" smtClean="0"/>
              <a:t>për</a:t>
            </a:r>
            <a:r>
              <a:rPr lang="en-US" dirty="0" smtClean="0"/>
              <a:t> </a:t>
            </a:r>
            <a:r>
              <a:rPr lang="en-US" dirty="0" err="1" smtClean="0"/>
              <a:t>çdo</a:t>
            </a:r>
            <a:r>
              <a:rPr lang="en-US" dirty="0" smtClean="0"/>
              <a:t> person </a:t>
            </a:r>
            <a:r>
              <a:rPr lang="en-US" dirty="0" err="1" smtClean="0"/>
              <a:t>në</a:t>
            </a:r>
            <a:r>
              <a:rPr lang="en-US" dirty="0" smtClean="0"/>
              <a:t> </a:t>
            </a:r>
            <a:r>
              <a:rPr lang="en-US" dirty="0" err="1" smtClean="0"/>
              <a:t>trajtimin</a:t>
            </a:r>
            <a:r>
              <a:rPr lang="en-US" dirty="0" smtClean="0"/>
              <a:t> me </a:t>
            </a:r>
            <a:r>
              <a:rPr lang="en-US" dirty="0" err="1" smtClean="0"/>
              <a:t>provat</a:t>
            </a:r>
            <a:r>
              <a:rPr lang="en-US" dirty="0" smtClean="0"/>
              <a:t> </a:t>
            </a:r>
            <a:r>
              <a:rPr lang="en-US" dirty="0" err="1" smtClean="0"/>
              <a:t>elektronike</a:t>
            </a:r>
            <a:r>
              <a:rPr lang="en-US" dirty="0" smtClean="0"/>
              <a:t>. </a:t>
            </a:r>
          </a:p>
          <a:p>
            <a:pPr algn="just"/>
            <a:r>
              <a:rPr lang="en-US" dirty="0" err="1" smtClean="0"/>
              <a:t>Këto</a:t>
            </a:r>
            <a:r>
              <a:rPr lang="en-US" dirty="0" smtClean="0"/>
              <a:t> </a:t>
            </a:r>
            <a:r>
              <a:rPr lang="en-US" dirty="0" err="1" smtClean="0"/>
              <a:t>mbulojnë</a:t>
            </a:r>
            <a:r>
              <a:rPr lang="en-US" dirty="0" smtClean="0"/>
              <a:t> </a:t>
            </a:r>
            <a:r>
              <a:rPr lang="en-US" dirty="0" err="1" smtClean="0"/>
              <a:t>të</a:t>
            </a:r>
            <a:r>
              <a:rPr lang="en-US" dirty="0" smtClean="0"/>
              <a:t> </a:t>
            </a:r>
            <a:r>
              <a:rPr lang="en-US" dirty="0" err="1" smtClean="0"/>
              <a:t>gjitha</a:t>
            </a:r>
            <a:r>
              <a:rPr lang="en-US" dirty="0" smtClean="0"/>
              <a:t> </a:t>
            </a:r>
            <a:r>
              <a:rPr lang="en-US" dirty="0" err="1" smtClean="0"/>
              <a:t>fazat</a:t>
            </a:r>
            <a:r>
              <a:rPr lang="en-US" dirty="0" smtClean="0"/>
              <a:t> </a:t>
            </a:r>
            <a:r>
              <a:rPr lang="en-US" dirty="0" err="1" smtClean="0"/>
              <a:t>nga</a:t>
            </a:r>
            <a:r>
              <a:rPr lang="en-US" dirty="0" smtClean="0"/>
              <a:t> </a:t>
            </a:r>
            <a:r>
              <a:rPr lang="en-US" dirty="0" err="1" smtClean="0"/>
              <a:t>identifikimi</a:t>
            </a:r>
            <a:r>
              <a:rPr lang="en-US" dirty="0" smtClean="0"/>
              <a:t> </a:t>
            </a:r>
            <a:r>
              <a:rPr lang="en-US" dirty="0" err="1" smtClean="0"/>
              <a:t>fillestar</a:t>
            </a:r>
            <a:r>
              <a:rPr lang="en-US" dirty="0" smtClean="0"/>
              <a:t> </a:t>
            </a:r>
            <a:r>
              <a:rPr lang="en-US" dirty="0" err="1" smtClean="0"/>
              <a:t>i</a:t>
            </a:r>
            <a:r>
              <a:rPr lang="en-US" dirty="0" smtClean="0"/>
              <a:t> </a:t>
            </a:r>
            <a:r>
              <a:rPr lang="en-US" dirty="0" err="1" smtClean="0"/>
              <a:t>burimeve</a:t>
            </a:r>
            <a:r>
              <a:rPr lang="en-US" dirty="0" smtClean="0"/>
              <a:t> </a:t>
            </a:r>
            <a:r>
              <a:rPr lang="en-US" dirty="0" err="1" smtClean="0"/>
              <a:t>të</a:t>
            </a:r>
            <a:r>
              <a:rPr lang="en-US" dirty="0" smtClean="0"/>
              <a:t> </a:t>
            </a:r>
            <a:r>
              <a:rPr lang="en-US" dirty="0" err="1" smtClean="0"/>
              <a:t>provave</a:t>
            </a:r>
            <a:r>
              <a:rPr lang="en-US" dirty="0" smtClean="0"/>
              <a:t> </a:t>
            </a:r>
            <a:r>
              <a:rPr lang="en-US" dirty="0" err="1" smtClean="0"/>
              <a:t>të</a:t>
            </a:r>
            <a:r>
              <a:rPr lang="en-US" dirty="0" smtClean="0"/>
              <a:t> </a:t>
            </a:r>
            <a:r>
              <a:rPr lang="en-US" dirty="0" err="1" smtClean="0"/>
              <a:t>mundshme</a:t>
            </a:r>
            <a:r>
              <a:rPr lang="en-US" dirty="0" smtClean="0"/>
              <a:t>, </a:t>
            </a:r>
            <a:r>
              <a:rPr lang="en-US" dirty="0" err="1" smtClean="0"/>
              <a:t>tek</a:t>
            </a:r>
            <a:r>
              <a:rPr lang="en-US" dirty="0" smtClean="0"/>
              <a:t> </a:t>
            </a:r>
            <a:r>
              <a:rPr lang="en-US" dirty="0" err="1" smtClean="0"/>
              <a:t>kontrolli</a:t>
            </a:r>
            <a:r>
              <a:rPr lang="en-US" dirty="0" smtClean="0"/>
              <a:t> </a:t>
            </a:r>
            <a:r>
              <a:rPr lang="en-US" dirty="0" err="1" smtClean="0"/>
              <a:t>dhe</a:t>
            </a:r>
            <a:r>
              <a:rPr lang="en-US" dirty="0" smtClean="0"/>
              <a:t> </a:t>
            </a:r>
            <a:r>
              <a:rPr lang="en-US" dirty="0" err="1" smtClean="0"/>
              <a:t>sekuestrimi</a:t>
            </a:r>
            <a:r>
              <a:rPr lang="en-US" dirty="0" smtClean="0"/>
              <a:t> </a:t>
            </a:r>
            <a:r>
              <a:rPr lang="en-US" dirty="0" err="1" smtClean="0"/>
              <a:t>i</a:t>
            </a:r>
            <a:r>
              <a:rPr lang="en-US" dirty="0" smtClean="0"/>
              <a:t> </a:t>
            </a:r>
            <a:r>
              <a:rPr lang="en-US" dirty="0" err="1" smtClean="0"/>
              <a:t>të</a:t>
            </a:r>
            <a:r>
              <a:rPr lang="en-US" dirty="0" smtClean="0"/>
              <a:t> </a:t>
            </a:r>
            <a:r>
              <a:rPr lang="en-US" dirty="0" err="1" smtClean="0"/>
              <a:t>dhënave</a:t>
            </a:r>
            <a:r>
              <a:rPr lang="en-US" dirty="0" smtClean="0"/>
              <a:t> duke </a:t>
            </a:r>
            <a:r>
              <a:rPr lang="en-US" dirty="0" err="1" smtClean="0"/>
              <a:t>përfshirë</a:t>
            </a:r>
            <a:r>
              <a:rPr lang="en-US" dirty="0" smtClean="0"/>
              <a:t> </a:t>
            </a:r>
            <a:r>
              <a:rPr lang="en-US" dirty="0" err="1" smtClean="0"/>
              <a:t>kapjen</a:t>
            </a:r>
            <a:r>
              <a:rPr lang="en-US" dirty="0" smtClean="0"/>
              <a:t> e </a:t>
            </a:r>
            <a:r>
              <a:rPr lang="en-US" dirty="0" err="1" smtClean="0"/>
              <a:t>tyre</a:t>
            </a:r>
            <a:r>
              <a:rPr lang="en-US" dirty="0" smtClean="0"/>
              <a:t> </a:t>
            </a:r>
            <a:r>
              <a:rPr lang="en-US" dirty="0" err="1" smtClean="0"/>
              <a:t>nga</a:t>
            </a:r>
            <a:r>
              <a:rPr lang="en-US" dirty="0" smtClean="0"/>
              <a:t> </a:t>
            </a:r>
            <a:r>
              <a:rPr lang="en-US" dirty="0" err="1" smtClean="0"/>
              <a:t>Interneti</a:t>
            </a:r>
            <a:r>
              <a:rPr lang="en-US" dirty="0" smtClean="0"/>
              <a:t>, </a:t>
            </a:r>
            <a:r>
              <a:rPr lang="en-US" dirty="0" err="1" smtClean="0"/>
              <a:t>tek</a:t>
            </a:r>
            <a:r>
              <a:rPr lang="en-US" dirty="0" smtClean="0"/>
              <a:t> </a:t>
            </a:r>
            <a:r>
              <a:rPr lang="en-US" dirty="0" err="1" smtClean="0"/>
              <a:t>analiza</a:t>
            </a:r>
            <a:r>
              <a:rPr lang="en-US" dirty="0" smtClean="0"/>
              <a:t>, </a:t>
            </a:r>
            <a:r>
              <a:rPr lang="en-US" dirty="0" err="1" smtClean="0"/>
              <a:t>përgatitja</a:t>
            </a:r>
            <a:r>
              <a:rPr lang="en-US" dirty="0" smtClean="0"/>
              <a:t> </a:t>
            </a:r>
            <a:r>
              <a:rPr lang="en-US" dirty="0" err="1" smtClean="0"/>
              <a:t>dhe</a:t>
            </a:r>
            <a:r>
              <a:rPr lang="en-US" dirty="0" smtClean="0"/>
              <a:t> </a:t>
            </a:r>
            <a:r>
              <a:rPr lang="en-US" dirty="0" err="1" smtClean="0"/>
              <a:t>raportimi</a:t>
            </a:r>
            <a:r>
              <a:rPr lang="en-US" dirty="0" smtClean="0"/>
              <a:t> </a:t>
            </a:r>
            <a:r>
              <a:rPr lang="en-US" dirty="0" err="1" smtClean="0"/>
              <a:t>për</a:t>
            </a:r>
            <a:r>
              <a:rPr lang="en-US" dirty="0" smtClean="0"/>
              <a:t> </a:t>
            </a:r>
            <a:r>
              <a:rPr lang="en-US" dirty="0" err="1" smtClean="0"/>
              <a:t>provat</a:t>
            </a:r>
            <a:r>
              <a:rPr lang="en-US" dirty="0" smtClean="0"/>
              <a:t>. </a:t>
            </a:r>
          </a:p>
          <a:p>
            <a:pPr algn="just"/>
            <a:r>
              <a:rPr lang="en-US" dirty="0" err="1" smtClean="0"/>
              <a:t>Më</a:t>
            </a:r>
            <a:r>
              <a:rPr lang="en-US" dirty="0" smtClean="0"/>
              <a:t> pas </a:t>
            </a:r>
            <a:r>
              <a:rPr lang="en-US" dirty="0" err="1" smtClean="0"/>
              <a:t>vijnë</a:t>
            </a:r>
            <a:r>
              <a:rPr lang="en-US" dirty="0" smtClean="0"/>
              <a:t> </a:t>
            </a:r>
            <a:r>
              <a:rPr lang="en-US" dirty="0" err="1" smtClean="0"/>
              <a:t>seksionet</a:t>
            </a:r>
            <a:r>
              <a:rPr lang="en-US" dirty="0" smtClean="0"/>
              <a:t> e </a:t>
            </a:r>
            <a:r>
              <a:rPr lang="en-US" dirty="0" err="1" smtClean="0"/>
              <a:t>posaçme</a:t>
            </a:r>
            <a:r>
              <a:rPr lang="en-US" dirty="0" smtClean="0"/>
              <a:t> </a:t>
            </a:r>
            <a:r>
              <a:rPr lang="en-US" dirty="0" err="1" smtClean="0"/>
              <a:t>për</a:t>
            </a:r>
            <a:r>
              <a:rPr lang="en-US" dirty="0" smtClean="0"/>
              <a:t> </a:t>
            </a:r>
            <a:r>
              <a:rPr lang="en-US" dirty="0" err="1" smtClean="0"/>
              <a:t>policinë</a:t>
            </a:r>
            <a:r>
              <a:rPr lang="en-US" dirty="0" smtClean="0"/>
              <a:t>, </a:t>
            </a:r>
            <a:r>
              <a:rPr lang="en-US" dirty="0" err="1" smtClean="0"/>
              <a:t>prokurorët</a:t>
            </a:r>
            <a:r>
              <a:rPr lang="en-US" dirty="0" smtClean="0"/>
              <a:t>, </a:t>
            </a:r>
            <a:r>
              <a:rPr lang="en-US" dirty="0" err="1" smtClean="0"/>
              <a:t>gjyqtarët</a:t>
            </a:r>
            <a:r>
              <a:rPr lang="en-US" dirty="0" smtClean="0"/>
              <a:t>, </a:t>
            </a:r>
            <a:r>
              <a:rPr lang="en-US" dirty="0" err="1" smtClean="0"/>
              <a:t>hetuesit</a:t>
            </a:r>
            <a:r>
              <a:rPr lang="en-US" dirty="0" smtClean="0"/>
              <a:t> </a:t>
            </a:r>
            <a:r>
              <a:rPr lang="en-US" dirty="0" err="1" smtClean="0"/>
              <a:t>privatë</a:t>
            </a:r>
            <a:r>
              <a:rPr lang="en-US" dirty="0" smtClean="0"/>
              <a:t>, </a:t>
            </a:r>
            <a:r>
              <a:rPr lang="en-US" dirty="0" err="1" smtClean="0"/>
              <a:t>avokatët</a:t>
            </a:r>
            <a:r>
              <a:rPr lang="en-US" dirty="0" smtClean="0"/>
              <a:t>, </a:t>
            </a:r>
            <a:r>
              <a:rPr lang="en-US" dirty="0" err="1" smtClean="0"/>
              <a:t>noterët</a:t>
            </a:r>
            <a:r>
              <a:rPr lang="en-US" dirty="0" smtClean="0"/>
              <a:t> </a:t>
            </a:r>
            <a:r>
              <a:rPr lang="en-US" dirty="0" err="1" smtClean="0"/>
              <a:t>dhe</a:t>
            </a:r>
            <a:r>
              <a:rPr lang="en-US" dirty="0" smtClean="0"/>
              <a:t> </a:t>
            </a:r>
            <a:r>
              <a:rPr lang="en-US" dirty="0" err="1" smtClean="0"/>
              <a:t>administratën</a:t>
            </a:r>
            <a:r>
              <a:rPr lang="en-US" dirty="0" smtClean="0"/>
              <a:t>.</a:t>
            </a:r>
            <a:endParaRPr lang="en-GB" dirty="0"/>
          </a:p>
        </p:txBody>
      </p:sp>
    </p:spTree>
    <p:extLst>
      <p:ext uri="{BB962C8B-B14F-4D97-AF65-F5344CB8AC3E}">
        <p14:creationId xmlns:p14="http://schemas.microsoft.com/office/powerpoint/2010/main" xmlns="" val="4205797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Simbolet</a:t>
            </a:r>
            <a:r>
              <a:rPr lang="en-US" dirty="0" smtClean="0"/>
              <a:t> e </a:t>
            </a:r>
            <a:r>
              <a:rPr lang="en-US" dirty="0" err="1" smtClean="0"/>
              <a:t>Dokumenteve</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a:p>
        </p:txBody>
      </p:sp>
      <p:pic>
        <p:nvPicPr>
          <p:cNvPr id="5" name="Picture 4"/>
          <p:cNvPicPr/>
          <p:nvPr/>
        </p:nvPicPr>
        <p:blipFill>
          <a:blip r:embed="rId2">
            <a:extLst>
              <a:ext uri="{28A0092B-C50C-407E-A947-70E740481C1C}">
                <a14:useLocalDpi xmlns:a14="http://schemas.microsoft.com/office/drawing/2010/main" xmlns="" val="0"/>
              </a:ext>
            </a:extLst>
          </a:blip>
          <a:srcRect/>
          <a:stretch>
            <a:fillRect/>
          </a:stretch>
        </p:blipFill>
        <p:spPr bwMode="auto">
          <a:xfrm>
            <a:off x="833526" y="1930614"/>
            <a:ext cx="977999" cy="908306"/>
          </a:xfrm>
          <a:prstGeom prst="rect">
            <a:avLst/>
          </a:prstGeom>
          <a:noFill/>
        </p:spPr>
      </p:pic>
      <p:pic>
        <p:nvPicPr>
          <p:cNvPr id="6" name="Bild 1"/>
          <p:cNvPicPr/>
          <p:nvPr/>
        </p:nvPicPr>
        <p:blipFill>
          <a:blip r:embed="rId3">
            <a:extLst>
              <a:ext uri="{28A0092B-C50C-407E-A947-70E740481C1C}">
                <a14:useLocalDpi xmlns:a14="http://schemas.microsoft.com/office/drawing/2010/main" xmlns="" val="0"/>
              </a:ext>
            </a:extLst>
          </a:blip>
          <a:srcRect/>
          <a:stretch>
            <a:fillRect/>
          </a:stretch>
        </p:blipFill>
        <p:spPr bwMode="auto">
          <a:xfrm>
            <a:off x="3408282" y="1840312"/>
            <a:ext cx="890841" cy="867867"/>
          </a:xfrm>
          <a:prstGeom prst="rect">
            <a:avLst/>
          </a:prstGeom>
          <a:noFill/>
          <a:ln>
            <a:noFill/>
          </a:ln>
        </p:spPr>
      </p:pic>
      <p:pic>
        <p:nvPicPr>
          <p:cNvPr id="7" name="Picture 6" descr="C:\Users\URASMUSSEN\AppData\Local\Microsoft\Windows\Temporary Internet Files\Content.Word\gnome_terminal-1.png"/>
          <p:cNvPicPr/>
          <p:nvPr/>
        </p:nvPicPr>
        <p:blipFill>
          <a:blip r:embed="rId4">
            <a:extLst>
              <a:ext uri="{28A0092B-C50C-407E-A947-70E740481C1C}">
                <a14:useLocalDpi xmlns:a14="http://schemas.microsoft.com/office/drawing/2010/main" xmlns="" val="0"/>
              </a:ext>
            </a:extLst>
          </a:blip>
          <a:srcRect/>
          <a:stretch>
            <a:fillRect/>
          </a:stretch>
        </p:blipFill>
        <p:spPr bwMode="auto">
          <a:xfrm>
            <a:off x="6274974" y="1930614"/>
            <a:ext cx="839595" cy="777565"/>
          </a:xfrm>
          <a:prstGeom prst="rect">
            <a:avLst/>
          </a:prstGeom>
          <a:noFill/>
          <a:ln>
            <a:noFill/>
          </a:ln>
        </p:spPr>
      </p:pic>
      <p:pic>
        <p:nvPicPr>
          <p:cNvPr id="8" name="Grafik 87"/>
          <p:cNvPicPr/>
          <p:nvPr/>
        </p:nvPicPr>
        <p:blipFill>
          <a:blip r:embed="rId5">
            <a:extLst>
              <a:ext uri="{28A0092B-C50C-407E-A947-70E740481C1C}">
                <a14:useLocalDpi xmlns:a14="http://schemas.microsoft.com/office/drawing/2010/main" xmlns="" val="0"/>
              </a:ext>
            </a:extLst>
          </a:blip>
          <a:stretch>
            <a:fillRect/>
          </a:stretch>
        </p:blipFill>
        <p:spPr>
          <a:xfrm>
            <a:off x="833526" y="4031337"/>
            <a:ext cx="949495" cy="1060420"/>
          </a:xfrm>
          <a:prstGeom prst="rect">
            <a:avLst/>
          </a:prstGeom>
        </p:spPr>
      </p:pic>
      <p:pic>
        <p:nvPicPr>
          <p:cNvPr id="9" name="Grafik 397"/>
          <p:cNvPicPr/>
          <p:nvPr/>
        </p:nvPicPr>
        <p:blipFill>
          <a:blip r:embed="rId6">
            <a:extLst>
              <a:ext uri="{28A0092B-C50C-407E-A947-70E740481C1C}">
                <a14:useLocalDpi xmlns:a14="http://schemas.microsoft.com/office/drawing/2010/main" xmlns="" val="0"/>
              </a:ext>
            </a:extLst>
          </a:blip>
          <a:stretch>
            <a:fillRect/>
          </a:stretch>
        </p:blipFill>
        <p:spPr>
          <a:xfrm>
            <a:off x="3501333" y="4034252"/>
            <a:ext cx="1007392" cy="1048166"/>
          </a:xfrm>
          <a:prstGeom prst="rect">
            <a:avLst/>
          </a:prstGeom>
        </p:spPr>
      </p:pic>
      <p:pic>
        <p:nvPicPr>
          <p:cNvPr id="10" name="Grafik 398"/>
          <p:cNvPicPr/>
          <p:nvPr/>
        </p:nvPicPr>
        <p:blipFill>
          <a:blip r:embed="rId7">
            <a:extLst>
              <a:ext uri="{28A0092B-C50C-407E-A947-70E740481C1C}">
                <a14:useLocalDpi xmlns:a14="http://schemas.microsoft.com/office/drawing/2010/main" xmlns="" val="0"/>
              </a:ext>
            </a:extLst>
          </a:blip>
          <a:stretch>
            <a:fillRect/>
          </a:stretch>
        </p:blipFill>
        <p:spPr>
          <a:xfrm>
            <a:off x="6259165" y="4034255"/>
            <a:ext cx="1036089" cy="1048163"/>
          </a:xfrm>
          <a:prstGeom prst="rect">
            <a:avLst/>
          </a:prstGeom>
        </p:spPr>
      </p:pic>
      <p:sp>
        <p:nvSpPr>
          <p:cNvPr id="11" name="TextBox 10"/>
          <p:cNvSpPr txBox="1"/>
          <p:nvPr/>
        </p:nvSpPr>
        <p:spPr>
          <a:xfrm>
            <a:off x="710776" y="2934411"/>
            <a:ext cx="1319785" cy="369332"/>
          </a:xfrm>
          <a:prstGeom prst="rect">
            <a:avLst/>
          </a:prstGeom>
          <a:noFill/>
        </p:spPr>
        <p:txBody>
          <a:bodyPr wrap="none" rtlCol="0">
            <a:spAutoFit/>
          </a:bodyPr>
          <a:lstStyle/>
          <a:p>
            <a:pPr algn="ctr"/>
            <a:r>
              <a:rPr lang="en-US" dirty="0" err="1" smtClean="0"/>
              <a:t>Informacion</a:t>
            </a:r>
            <a:endParaRPr lang="en-US" dirty="0"/>
          </a:p>
        </p:txBody>
      </p:sp>
      <p:sp>
        <p:nvSpPr>
          <p:cNvPr id="12" name="TextBox 11"/>
          <p:cNvSpPr txBox="1"/>
          <p:nvPr/>
        </p:nvSpPr>
        <p:spPr>
          <a:xfrm>
            <a:off x="3084966" y="2838920"/>
            <a:ext cx="1544204" cy="646331"/>
          </a:xfrm>
          <a:prstGeom prst="rect">
            <a:avLst/>
          </a:prstGeom>
          <a:noFill/>
        </p:spPr>
        <p:txBody>
          <a:bodyPr wrap="none" rtlCol="0">
            <a:spAutoFit/>
          </a:bodyPr>
          <a:lstStyle/>
          <a:p>
            <a:pPr algn="ctr"/>
            <a:r>
              <a:rPr lang="en-US" dirty="0" err="1" smtClean="0"/>
              <a:t>Informacion</a:t>
            </a:r>
            <a:r>
              <a:rPr lang="en-US" dirty="0" smtClean="0"/>
              <a:t> </a:t>
            </a:r>
          </a:p>
          <a:p>
            <a:pPr algn="ctr"/>
            <a:r>
              <a:rPr lang="en-US" dirty="0" err="1" smtClean="0"/>
              <a:t>i</a:t>
            </a:r>
            <a:r>
              <a:rPr lang="en-US" dirty="0" smtClean="0"/>
              <a:t> </a:t>
            </a:r>
            <a:r>
              <a:rPr lang="en-US" dirty="0" err="1" smtClean="0"/>
              <a:t>rëndësishëm</a:t>
            </a:r>
            <a:endParaRPr lang="en-US" dirty="0"/>
          </a:p>
        </p:txBody>
      </p:sp>
      <p:sp>
        <p:nvSpPr>
          <p:cNvPr id="13" name="TextBox 12"/>
          <p:cNvSpPr txBox="1"/>
          <p:nvPr/>
        </p:nvSpPr>
        <p:spPr>
          <a:xfrm>
            <a:off x="5897691" y="2838920"/>
            <a:ext cx="1491820" cy="646331"/>
          </a:xfrm>
          <a:prstGeom prst="rect">
            <a:avLst/>
          </a:prstGeom>
          <a:noFill/>
        </p:spPr>
        <p:txBody>
          <a:bodyPr wrap="none" rtlCol="0">
            <a:spAutoFit/>
          </a:bodyPr>
          <a:lstStyle/>
          <a:p>
            <a:pPr algn="ctr"/>
            <a:r>
              <a:rPr lang="en-US" dirty="0" err="1" smtClean="0"/>
              <a:t>Informacion</a:t>
            </a:r>
            <a:r>
              <a:rPr lang="en-US" dirty="0" smtClean="0"/>
              <a:t> </a:t>
            </a:r>
          </a:p>
          <a:p>
            <a:pPr algn="ctr"/>
            <a:r>
              <a:rPr lang="en-US" dirty="0" err="1" smtClean="0"/>
              <a:t>shumë</a:t>
            </a:r>
            <a:r>
              <a:rPr lang="en-US" dirty="0" smtClean="0"/>
              <a:t> </a:t>
            </a:r>
            <a:r>
              <a:rPr lang="en-US" dirty="0" err="1" smtClean="0"/>
              <a:t>teknik</a:t>
            </a:r>
            <a:endParaRPr lang="en-US" dirty="0"/>
          </a:p>
        </p:txBody>
      </p:sp>
      <p:sp>
        <p:nvSpPr>
          <p:cNvPr id="14" name="TextBox 13"/>
          <p:cNvSpPr txBox="1"/>
          <p:nvPr/>
        </p:nvSpPr>
        <p:spPr>
          <a:xfrm>
            <a:off x="927280" y="5262694"/>
            <a:ext cx="886781" cy="646331"/>
          </a:xfrm>
          <a:prstGeom prst="rect">
            <a:avLst/>
          </a:prstGeom>
          <a:noFill/>
        </p:spPr>
        <p:txBody>
          <a:bodyPr wrap="none" rtlCol="0">
            <a:spAutoFit/>
          </a:bodyPr>
          <a:lstStyle/>
          <a:p>
            <a:pPr algn="ctr"/>
            <a:r>
              <a:rPr lang="en-US" dirty="0" err="1" smtClean="0"/>
              <a:t>Njohuri</a:t>
            </a:r>
            <a:endParaRPr lang="en-US" dirty="0" smtClean="0"/>
          </a:p>
          <a:p>
            <a:pPr algn="ctr"/>
            <a:r>
              <a:rPr lang="en-US" dirty="0" err="1" smtClean="0"/>
              <a:t>Bazë</a:t>
            </a:r>
            <a:endParaRPr lang="en-US" dirty="0"/>
          </a:p>
        </p:txBody>
      </p:sp>
      <p:sp>
        <p:nvSpPr>
          <p:cNvPr id="15" name="TextBox 14"/>
          <p:cNvSpPr txBox="1"/>
          <p:nvPr/>
        </p:nvSpPr>
        <p:spPr>
          <a:xfrm>
            <a:off x="3380074" y="5269499"/>
            <a:ext cx="1281634" cy="646331"/>
          </a:xfrm>
          <a:prstGeom prst="rect">
            <a:avLst/>
          </a:prstGeom>
          <a:noFill/>
        </p:spPr>
        <p:txBody>
          <a:bodyPr wrap="none" rtlCol="0">
            <a:spAutoFit/>
          </a:bodyPr>
          <a:lstStyle/>
          <a:p>
            <a:pPr algn="ctr"/>
            <a:r>
              <a:rPr lang="en-US" dirty="0" err="1" smtClean="0"/>
              <a:t>Njohuri</a:t>
            </a:r>
            <a:r>
              <a:rPr lang="en-US" dirty="0" smtClean="0"/>
              <a:t> </a:t>
            </a:r>
            <a:r>
              <a:rPr lang="en-US" dirty="0" err="1" smtClean="0"/>
              <a:t>të</a:t>
            </a:r>
            <a:r>
              <a:rPr lang="en-US" dirty="0" smtClean="0"/>
              <a:t> </a:t>
            </a:r>
          </a:p>
          <a:p>
            <a:pPr algn="ctr"/>
            <a:r>
              <a:rPr lang="en-US" dirty="0" err="1" smtClean="0"/>
              <a:t>përparuara</a:t>
            </a:r>
            <a:endParaRPr lang="en-US" dirty="0"/>
          </a:p>
        </p:txBody>
      </p:sp>
      <p:sp>
        <p:nvSpPr>
          <p:cNvPr id="16" name="TextBox 15"/>
          <p:cNvSpPr txBox="1"/>
          <p:nvPr/>
        </p:nvSpPr>
        <p:spPr>
          <a:xfrm>
            <a:off x="6130108" y="5269499"/>
            <a:ext cx="1281569" cy="646331"/>
          </a:xfrm>
          <a:prstGeom prst="rect">
            <a:avLst/>
          </a:prstGeom>
          <a:noFill/>
        </p:spPr>
        <p:txBody>
          <a:bodyPr wrap="none" rtlCol="0">
            <a:spAutoFit/>
          </a:bodyPr>
          <a:lstStyle/>
          <a:p>
            <a:pPr algn="ctr"/>
            <a:r>
              <a:rPr lang="en-US" dirty="0" err="1" smtClean="0"/>
              <a:t>Njohuri</a:t>
            </a:r>
            <a:r>
              <a:rPr lang="en-US" dirty="0" smtClean="0"/>
              <a:t> e </a:t>
            </a:r>
          </a:p>
          <a:p>
            <a:pPr algn="ctr"/>
            <a:r>
              <a:rPr lang="en-US" dirty="0" err="1" smtClean="0"/>
              <a:t>specializuar</a:t>
            </a:r>
            <a:endParaRPr lang="en-US" dirty="0"/>
          </a:p>
        </p:txBody>
      </p:sp>
    </p:spTree>
    <p:extLst>
      <p:ext uri="{BB962C8B-B14F-4D97-AF65-F5344CB8AC3E}">
        <p14:creationId xmlns:p14="http://schemas.microsoft.com/office/powerpoint/2010/main" xmlns="" val="3914755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KONVENTA E BUDAPESTIT</a:t>
            </a:r>
            <a:endParaRPr lang="en-US" b="1" dirty="0"/>
          </a:p>
        </p:txBody>
      </p:sp>
      <p:sp>
        <p:nvSpPr>
          <p:cNvPr id="3" name="Content Placeholder 2"/>
          <p:cNvSpPr>
            <a:spLocks noGrp="1"/>
          </p:cNvSpPr>
          <p:nvPr>
            <p:ph idx="1"/>
          </p:nvPr>
        </p:nvSpPr>
        <p:spPr/>
        <p:txBody>
          <a:bodyPr>
            <a:normAutofit/>
          </a:bodyPr>
          <a:lstStyle/>
          <a:p>
            <a:pPr marL="0" indent="0" algn="just">
              <a:buNone/>
            </a:pPr>
            <a:r>
              <a:rPr lang="en-US" dirty="0" err="1" smtClean="0"/>
              <a:t>Konventa</a:t>
            </a:r>
            <a:r>
              <a:rPr lang="en-US" dirty="0" smtClean="0"/>
              <a:t> e </a:t>
            </a:r>
            <a:r>
              <a:rPr lang="en-US" dirty="0" err="1" smtClean="0"/>
              <a:t>Budapestit</a:t>
            </a:r>
            <a:r>
              <a:rPr lang="en-US" dirty="0" smtClean="0"/>
              <a:t> </a:t>
            </a:r>
            <a:r>
              <a:rPr lang="en-US" dirty="0" err="1" smtClean="0"/>
              <a:t>ofron</a:t>
            </a:r>
            <a:r>
              <a:rPr lang="en-US" dirty="0" smtClean="0"/>
              <a:t> </a:t>
            </a:r>
            <a:r>
              <a:rPr lang="en-US" dirty="0" err="1" smtClean="0"/>
              <a:t>shumë</a:t>
            </a:r>
            <a:r>
              <a:rPr lang="en-US" dirty="0" smtClean="0"/>
              <a:t> </a:t>
            </a:r>
            <a:r>
              <a:rPr lang="en-US" dirty="0" err="1" smtClean="0"/>
              <a:t>dispozita</a:t>
            </a:r>
            <a:r>
              <a:rPr lang="en-US" dirty="0" smtClean="0"/>
              <a:t> </a:t>
            </a:r>
            <a:r>
              <a:rPr lang="en-US" dirty="0" err="1" smtClean="0"/>
              <a:t>për</a:t>
            </a:r>
            <a:r>
              <a:rPr lang="en-US" dirty="0" smtClean="0"/>
              <a:t> </a:t>
            </a:r>
            <a:r>
              <a:rPr lang="en-US" dirty="0" err="1" smtClean="0"/>
              <a:t>përmirësimin</a:t>
            </a:r>
            <a:r>
              <a:rPr lang="en-US" dirty="0" smtClean="0"/>
              <a:t> e </a:t>
            </a:r>
            <a:r>
              <a:rPr lang="en-US" dirty="0" err="1" smtClean="0"/>
              <a:t>hetimeve</a:t>
            </a:r>
            <a:r>
              <a:rPr lang="en-US" dirty="0" smtClean="0"/>
              <a:t> </a:t>
            </a:r>
            <a:r>
              <a:rPr lang="en-US" dirty="0" err="1" smtClean="0"/>
              <a:t>ku</a:t>
            </a:r>
            <a:r>
              <a:rPr lang="en-US" dirty="0" smtClean="0"/>
              <a:t> </a:t>
            </a:r>
            <a:r>
              <a:rPr lang="en-US" dirty="0" err="1" smtClean="0"/>
              <a:t>përfshihen</a:t>
            </a:r>
            <a:r>
              <a:rPr lang="en-US" dirty="0" smtClean="0"/>
              <a:t> </a:t>
            </a:r>
            <a:r>
              <a:rPr lang="en-US" dirty="0" err="1" smtClean="0"/>
              <a:t>provat</a:t>
            </a:r>
            <a:r>
              <a:rPr lang="en-US" dirty="0" smtClean="0"/>
              <a:t> </a:t>
            </a:r>
            <a:r>
              <a:rPr lang="en-US" dirty="0" err="1" smtClean="0"/>
              <a:t>elektronike</a:t>
            </a:r>
            <a:r>
              <a:rPr lang="en-US" dirty="0" smtClean="0"/>
              <a:t>. </a:t>
            </a:r>
            <a:r>
              <a:rPr lang="en-US" dirty="0" err="1" smtClean="0"/>
              <a:t>Disa</a:t>
            </a:r>
            <a:r>
              <a:rPr lang="en-US" dirty="0" smtClean="0"/>
              <a:t> </a:t>
            </a:r>
            <a:r>
              <a:rPr lang="en-US" dirty="0" err="1" smtClean="0"/>
              <a:t>prej</a:t>
            </a:r>
            <a:r>
              <a:rPr lang="en-US" dirty="0" smtClean="0"/>
              <a:t> </a:t>
            </a:r>
            <a:r>
              <a:rPr lang="en-US" dirty="0" err="1" smtClean="0"/>
              <a:t>tyre</a:t>
            </a:r>
            <a:r>
              <a:rPr lang="en-US" dirty="0" smtClean="0"/>
              <a:t> </a:t>
            </a:r>
            <a:r>
              <a:rPr lang="en-US" dirty="0" err="1" smtClean="0"/>
              <a:t>janë</a:t>
            </a:r>
            <a:r>
              <a:rPr lang="en-US" dirty="0" smtClean="0"/>
              <a:t> </a:t>
            </a:r>
            <a:r>
              <a:rPr lang="en-US" dirty="0" err="1" smtClean="0"/>
              <a:t>përmendur</a:t>
            </a:r>
            <a:r>
              <a:rPr lang="en-US" dirty="0" smtClean="0"/>
              <a:t> </a:t>
            </a:r>
            <a:r>
              <a:rPr lang="en-US" dirty="0" err="1" smtClean="0"/>
              <a:t>në</a:t>
            </a:r>
            <a:r>
              <a:rPr lang="en-US" dirty="0" smtClean="0"/>
              <a:t> </a:t>
            </a:r>
            <a:r>
              <a:rPr lang="en-US" dirty="0" err="1" smtClean="0"/>
              <a:t>këtë</a:t>
            </a:r>
            <a:r>
              <a:rPr lang="en-US" dirty="0" smtClean="0"/>
              <a:t> guidë; </a:t>
            </a:r>
            <a:r>
              <a:rPr lang="en-US" dirty="0" err="1" smtClean="0"/>
              <a:t>megjithatë</a:t>
            </a:r>
            <a:r>
              <a:rPr lang="en-US" dirty="0" smtClean="0"/>
              <a:t> </a:t>
            </a:r>
            <a:r>
              <a:rPr lang="en-US" dirty="0" err="1" smtClean="0"/>
              <a:t>kjo</a:t>
            </a:r>
            <a:r>
              <a:rPr lang="en-US" dirty="0" smtClean="0"/>
              <a:t> </a:t>
            </a:r>
            <a:r>
              <a:rPr lang="en-US" dirty="0" err="1" smtClean="0"/>
              <a:t>nuk</a:t>
            </a:r>
            <a:r>
              <a:rPr lang="en-US" dirty="0" smtClean="0"/>
              <a:t> </a:t>
            </a:r>
            <a:r>
              <a:rPr lang="en-US" dirty="0" err="1" smtClean="0"/>
              <a:t>është</a:t>
            </a:r>
            <a:r>
              <a:rPr lang="en-US" dirty="0" smtClean="0"/>
              <a:t> guidë </a:t>
            </a:r>
            <a:r>
              <a:rPr lang="en-US" dirty="0" err="1" smtClean="0"/>
              <a:t>për</a:t>
            </a:r>
            <a:r>
              <a:rPr lang="en-US" dirty="0" smtClean="0"/>
              <a:t> </a:t>
            </a:r>
            <a:r>
              <a:rPr lang="en-US" dirty="0" err="1" smtClean="0"/>
              <a:t>Konventën</a:t>
            </a:r>
            <a:r>
              <a:rPr lang="en-US" dirty="0" smtClean="0"/>
              <a:t> </a:t>
            </a:r>
            <a:r>
              <a:rPr lang="en-US" dirty="0" err="1" smtClean="0"/>
              <a:t>dhe</a:t>
            </a:r>
            <a:r>
              <a:rPr lang="en-US" dirty="0" smtClean="0"/>
              <a:t> </a:t>
            </a:r>
            <a:r>
              <a:rPr lang="en-US" dirty="0" err="1" smtClean="0"/>
              <a:t>lexuesi</a:t>
            </a:r>
            <a:r>
              <a:rPr lang="en-US" dirty="0" smtClean="0"/>
              <a:t> </a:t>
            </a:r>
            <a:r>
              <a:rPr lang="en-US" dirty="0" err="1" smtClean="0"/>
              <a:t>duhet</a:t>
            </a:r>
            <a:r>
              <a:rPr lang="en-US" dirty="0" smtClean="0"/>
              <a:t> </a:t>
            </a:r>
            <a:r>
              <a:rPr lang="en-US" dirty="0" err="1" smtClean="0"/>
              <a:t>t’i</a:t>
            </a:r>
            <a:r>
              <a:rPr lang="en-US" dirty="0" smtClean="0"/>
              <a:t> </a:t>
            </a:r>
            <a:r>
              <a:rPr lang="en-US" dirty="0" err="1" smtClean="0"/>
              <a:t>referohet</a:t>
            </a:r>
            <a:r>
              <a:rPr lang="en-US" dirty="0" smtClean="0"/>
              <a:t> </a:t>
            </a:r>
            <a:r>
              <a:rPr lang="en-US" dirty="0" err="1" smtClean="0"/>
              <a:t>dokumentave</a:t>
            </a:r>
            <a:r>
              <a:rPr lang="en-US" dirty="0" smtClean="0"/>
              <a:t> </a:t>
            </a:r>
            <a:r>
              <a:rPr lang="en-US" dirty="0" err="1" smtClean="0"/>
              <a:t>autoritare</a:t>
            </a:r>
            <a:r>
              <a:rPr lang="en-US" dirty="0" smtClean="0"/>
              <a:t> </a:t>
            </a:r>
            <a:r>
              <a:rPr lang="en-US" dirty="0" err="1" smtClean="0"/>
              <a:t>të</a:t>
            </a:r>
            <a:r>
              <a:rPr lang="en-US" dirty="0" smtClean="0"/>
              <a:t> disponueshme </a:t>
            </a:r>
            <a:r>
              <a:rPr lang="en-US" dirty="0" err="1" smtClean="0"/>
              <a:t>nga</a:t>
            </a:r>
            <a:r>
              <a:rPr lang="en-US" dirty="0" smtClean="0"/>
              <a:t> </a:t>
            </a:r>
            <a:r>
              <a:rPr lang="en-US" dirty="0" err="1" smtClean="0"/>
              <a:t>Këshilli</a:t>
            </a:r>
            <a:r>
              <a:rPr lang="en-US" dirty="0" smtClean="0"/>
              <a:t> </a:t>
            </a:r>
            <a:r>
              <a:rPr lang="en-US" dirty="0" err="1" smtClean="0"/>
              <a:t>i</a:t>
            </a:r>
            <a:r>
              <a:rPr lang="en-US" dirty="0" smtClean="0"/>
              <a:t> </a:t>
            </a:r>
            <a:r>
              <a:rPr lang="en-US" dirty="0" err="1" smtClean="0"/>
              <a:t>Evropës</a:t>
            </a:r>
            <a:r>
              <a:rPr lang="en-US" dirty="0" smtClean="0"/>
              <a:t> </a:t>
            </a:r>
            <a:r>
              <a:rPr lang="en-US" dirty="0" err="1" smtClean="0"/>
              <a:t>kur</a:t>
            </a:r>
            <a:r>
              <a:rPr lang="en-US" dirty="0" smtClean="0"/>
              <a:t> </a:t>
            </a:r>
            <a:r>
              <a:rPr lang="en-US" dirty="0" err="1" smtClean="0"/>
              <a:t>duhet</a:t>
            </a:r>
            <a:r>
              <a:rPr lang="en-US" dirty="0" smtClean="0"/>
              <a:t> </a:t>
            </a:r>
            <a:r>
              <a:rPr lang="en-US" dirty="0" err="1" smtClean="0"/>
              <a:t>të</a:t>
            </a:r>
            <a:r>
              <a:rPr lang="en-US" dirty="0" smtClean="0"/>
              <a:t> </a:t>
            </a:r>
            <a:r>
              <a:rPr lang="en-US" dirty="0" err="1" smtClean="0"/>
              <a:t>përdorë</a:t>
            </a:r>
            <a:r>
              <a:rPr lang="en-US" dirty="0" smtClean="0"/>
              <a:t> </a:t>
            </a:r>
            <a:r>
              <a:rPr lang="en-US" dirty="0" err="1" smtClean="0"/>
              <a:t>këto</a:t>
            </a:r>
            <a:r>
              <a:rPr lang="en-US" dirty="0" smtClean="0"/>
              <a:t> </a:t>
            </a:r>
            <a:r>
              <a:rPr lang="en-US" dirty="0" err="1" smtClean="0"/>
              <a:t>dispozita</a:t>
            </a:r>
            <a:r>
              <a:rPr lang="en-US" dirty="0" smtClean="0"/>
              <a:t>.</a:t>
            </a:r>
            <a:endParaRPr lang="en-GB" dirty="0"/>
          </a:p>
          <a:p>
            <a:pPr marL="0" indent="0">
              <a:buNone/>
            </a:pPr>
            <a:endParaRPr lang="en-US" dirty="0"/>
          </a:p>
        </p:txBody>
      </p:sp>
    </p:spTree>
    <p:extLst>
      <p:ext uri="{BB962C8B-B14F-4D97-AF65-F5344CB8AC3E}">
        <p14:creationId xmlns:p14="http://schemas.microsoft.com/office/powerpoint/2010/main" xmlns="" val="896584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Përparësia</a:t>
            </a:r>
            <a:endParaRPr lang="en-US" b="1" dirty="0"/>
          </a:p>
        </p:txBody>
      </p:sp>
      <p:sp>
        <p:nvSpPr>
          <p:cNvPr id="3" name="Content Placeholder 2"/>
          <p:cNvSpPr>
            <a:spLocks noGrp="1"/>
          </p:cNvSpPr>
          <p:nvPr>
            <p:ph idx="1"/>
          </p:nvPr>
        </p:nvSpPr>
        <p:spPr/>
        <p:txBody>
          <a:bodyPr>
            <a:normAutofit lnSpcReduction="10000"/>
          </a:bodyPr>
          <a:lstStyle/>
          <a:p>
            <a:pPr algn="just"/>
            <a:r>
              <a:rPr lang="en-US" dirty="0" err="1" smtClean="0"/>
              <a:t>Në</a:t>
            </a:r>
            <a:r>
              <a:rPr lang="en-US" dirty="0" smtClean="0"/>
              <a:t> </a:t>
            </a:r>
            <a:r>
              <a:rPr lang="en-US" dirty="0" err="1" smtClean="0"/>
              <a:t>rrethana</a:t>
            </a:r>
            <a:r>
              <a:rPr lang="en-US" dirty="0" smtClean="0"/>
              <a:t> </a:t>
            </a:r>
            <a:r>
              <a:rPr lang="en-US" dirty="0" err="1" smtClean="0"/>
              <a:t>kur</a:t>
            </a:r>
            <a:r>
              <a:rPr lang="en-US" dirty="0" smtClean="0"/>
              <a:t> </a:t>
            </a:r>
            <a:r>
              <a:rPr lang="en-US" dirty="0" err="1" smtClean="0"/>
              <a:t>lexuesi</a:t>
            </a:r>
            <a:r>
              <a:rPr lang="en-US" dirty="0" smtClean="0"/>
              <a:t> </a:t>
            </a:r>
            <a:r>
              <a:rPr lang="en-US" dirty="0" err="1" smtClean="0"/>
              <a:t>nuk</a:t>
            </a:r>
            <a:r>
              <a:rPr lang="en-US" dirty="0" smtClean="0"/>
              <a:t> </a:t>
            </a:r>
            <a:r>
              <a:rPr lang="en-US" dirty="0" err="1" smtClean="0"/>
              <a:t>është</a:t>
            </a:r>
            <a:r>
              <a:rPr lang="en-US" dirty="0" smtClean="0"/>
              <a:t> </a:t>
            </a:r>
            <a:r>
              <a:rPr lang="en-US" dirty="0" err="1" smtClean="0"/>
              <a:t>i</a:t>
            </a:r>
            <a:r>
              <a:rPr lang="en-US" dirty="0" smtClean="0"/>
              <a:t> sigurtë se </a:t>
            </a:r>
            <a:r>
              <a:rPr lang="en-US" dirty="0" err="1" smtClean="0"/>
              <a:t>cilën</a:t>
            </a:r>
            <a:r>
              <a:rPr lang="en-US" dirty="0" smtClean="0"/>
              <a:t> </a:t>
            </a:r>
            <a:r>
              <a:rPr lang="en-US" dirty="0" err="1" smtClean="0"/>
              <a:t>rrugë</a:t>
            </a:r>
            <a:r>
              <a:rPr lang="en-US" dirty="0" smtClean="0"/>
              <a:t> </a:t>
            </a:r>
            <a:r>
              <a:rPr lang="en-US" dirty="0" err="1" smtClean="0"/>
              <a:t>të</a:t>
            </a:r>
            <a:r>
              <a:rPr lang="en-US" dirty="0" smtClean="0"/>
              <a:t> </a:t>
            </a:r>
            <a:r>
              <a:rPr lang="en-US" dirty="0" err="1" smtClean="0"/>
              <a:t>ndjekë</a:t>
            </a:r>
            <a:r>
              <a:rPr lang="en-US" dirty="0" smtClean="0"/>
              <a:t>, </a:t>
            </a:r>
            <a:r>
              <a:rPr lang="en-US" dirty="0" err="1" smtClean="0"/>
              <a:t>ai</a:t>
            </a:r>
            <a:r>
              <a:rPr lang="en-US" dirty="0" smtClean="0"/>
              <a:t> </a:t>
            </a:r>
            <a:r>
              <a:rPr lang="en-US" dirty="0" err="1" smtClean="0"/>
              <a:t>duhet</a:t>
            </a:r>
            <a:r>
              <a:rPr lang="en-US" dirty="0" smtClean="0"/>
              <a:t> </a:t>
            </a:r>
            <a:r>
              <a:rPr lang="en-US" dirty="0" err="1" smtClean="0"/>
              <a:t>t’i</a:t>
            </a:r>
            <a:r>
              <a:rPr lang="en-US" dirty="0" smtClean="0"/>
              <a:t> </a:t>
            </a:r>
            <a:r>
              <a:rPr lang="en-US" dirty="0" err="1" smtClean="0"/>
              <a:t>referohet</a:t>
            </a:r>
            <a:r>
              <a:rPr lang="en-US" dirty="0" smtClean="0"/>
              <a:t> </a:t>
            </a:r>
            <a:r>
              <a:rPr lang="en-US" dirty="0" err="1" smtClean="0"/>
              <a:t>parimeve</a:t>
            </a:r>
            <a:r>
              <a:rPr lang="en-US" dirty="0" smtClean="0"/>
              <a:t> me </a:t>
            </a:r>
            <a:r>
              <a:rPr lang="en-US" dirty="0" err="1" smtClean="0"/>
              <a:t>qëllim</a:t>
            </a:r>
            <a:r>
              <a:rPr lang="en-US" dirty="0" smtClean="0"/>
              <a:t> </a:t>
            </a:r>
            <a:r>
              <a:rPr lang="en-US" dirty="0" err="1" smtClean="0"/>
              <a:t>që</a:t>
            </a:r>
            <a:r>
              <a:rPr lang="en-US" dirty="0" smtClean="0"/>
              <a:t> </a:t>
            </a:r>
            <a:r>
              <a:rPr lang="en-US" dirty="0" err="1" smtClean="0"/>
              <a:t>të</a:t>
            </a:r>
            <a:r>
              <a:rPr lang="en-US" dirty="0" smtClean="0"/>
              <a:t> </a:t>
            </a:r>
            <a:r>
              <a:rPr lang="en-US" dirty="0" err="1" smtClean="0"/>
              <a:t>ndjekë</a:t>
            </a:r>
            <a:r>
              <a:rPr lang="en-US" dirty="0" smtClean="0"/>
              <a:t> </a:t>
            </a:r>
            <a:r>
              <a:rPr lang="en-US" dirty="0" err="1" smtClean="0"/>
              <a:t>rrugën</a:t>
            </a:r>
            <a:r>
              <a:rPr lang="en-US" dirty="0" smtClean="0"/>
              <a:t> me </a:t>
            </a:r>
            <a:r>
              <a:rPr lang="en-US" dirty="0" err="1" smtClean="0"/>
              <a:t>efektive</a:t>
            </a:r>
            <a:r>
              <a:rPr lang="en-US" dirty="0" smtClean="0"/>
              <a:t> </a:t>
            </a:r>
            <a:r>
              <a:rPr lang="en-US" dirty="0" err="1" smtClean="0"/>
              <a:t>të</a:t>
            </a:r>
            <a:r>
              <a:rPr lang="en-US" dirty="0" smtClean="0"/>
              <a:t> </a:t>
            </a:r>
            <a:r>
              <a:rPr lang="en-US" dirty="0" err="1" smtClean="0"/>
              <a:t>të</a:t>
            </a:r>
            <a:r>
              <a:rPr lang="en-US" dirty="0" smtClean="0"/>
              <a:t> </a:t>
            </a:r>
            <a:r>
              <a:rPr lang="en-US" dirty="0" err="1" smtClean="0"/>
              <a:t>vepruarit</a:t>
            </a:r>
            <a:r>
              <a:rPr lang="en-US" dirty="0" smtClean="0"/>
              <a:t>. </a:t>
            </a:r>
          </a:p>
          <a:p>
            <a:pPr algn="just"/>
            <a:r>
              <a:rPr lang="en-US" dirty="0"/>
              <a:t> </a:t>
            </a:r>
            <a:r>
              <a:rPr lang="en-US" dirty="0" err="1" smtClean="0"/>
              <a:t>Lexuesi</a:t>
            </a:r>
            <a:r>
              <a:rPr lang="en-US" dirty="0" smtClean="0"/>
              <a:t> </a:t>
            </a:r>
            <a:r>
              <a:rPr lang="en-US" dirty="0" err="1" smtClean="0"/>
              <a:t>duhet</a:t>
            </a:r>
            <a:r>
              <a:rPr lang="en-US" dirty="0" smtClean="0"/>
              <a:t> </a:t>
            </a:r>
            <a:r>
              <a:rPr lang="en-US" dirty="0" err="1" smtClean="0"/>
              <a:t>të</a:t>
            </a:r>
            <a:r>
              <a:rPr lang="en-US" dirty="0" smtClean="0"/>
              <a:t> </a:t>
            </a:r>
            <a:r>
              <a:rPr lang="en-US" dirty="0" err="1" smtClean="0"/>
              <a:t>përdorë</a:t>
            </a:r>
            <a:r>
              <a:rPr lang="en-US" dirty="0" smtClean="0"/>
              <a:t> </a:t>
            </a:r>
            <a:r>
              <a:rPr lang="en-US" dirty="0" err="1" smtClean="0"/>
              <a:t>këshilla</a:t>
            </a:r>
            <a:r>
              <a:rPr lang="en-US" dirty="0" smtClean="0"/>
              <a:t> </a:t>
            </a:r>
            <a:r>
              <a:rPr lang="en-US" dirty="0" err="1" smtClean="0"/>
              <a:t>që</a:t>
            </a:r>
            <a:r>
              <a:rPr lang="en-US" dirty="0" smtClean="0"/>
              <a:t> </a:t>
            </a:r>
            <a:r>
              <a:rPr lang="en-US" dirty="0" err="1" smtClean="0"/>
              <a:t>lidhen</a:t>
            </a:r>
            <a:r>
              <a:rPr lang="en-US" dirty="0" smtClean="0"/>
              <a:t> me </a:t>
            </a:r>
            <a:r>
              <a:rPr lang="en-US" dirty="0" err="1" smtClean="0"/>
              <a:t>llojet</a:t>
            </a:r>
            <a:r>
              <a:rPr lang="en-US" dirty="0" smtClean="0"/>
              <a:t> e </a:t>
            </a:r>
            <a:r>
              <a:rPr lang="en-US" dirty="0" err="1" smtClean="0"/>
              <a:t>provave</a:t>
            </a:r>
            <a:r>
              <a:rPr lang="en-US" dirty="0" smtClean="0"/>
              <a:t> </a:t>
            </a:r>
            <a:r>
              <a:rPr lang="en-US" dirty="0" err="1" smtClean="0"/>
              <a:t>që</a:t>
            </a:r>
            <a:r>
              <a:rPr lang="en-US" dirty="0" smtClean="0"/>
              <a:t> </a:t>
            </a:r>
            <a:r>
              <a:rPr lang="en-US" dirty="0" err="1" smtClean="0"/>
              <a:t>trajtojnë</a:t>
            </a:r>
            <a:r>
              <a:rPr lang="en-US" dirty="0" smtClean="0"/>
              <a:t> </a:t>
            </a:r>
            <a:r>
              <a:rPr lang="en-US" dirty="0" err="1" smtClean="0"/>
              <a:t>dhe</a:t>
            </a:r>
            <a:r>
              <a:rPr lang="en-US" dirty="0" smtClean="0"/>
              <a:t> </a:t>
            </a:r>
            <a:r>
              <a:rPr lang="en-US" dirty="0" err="1" smtClean="0"/>
              <a:t>të</a:t>
            </a:r>
            <a:r>
              <a:rPr lang="en-US" dirty="0" smtClean="0"/>
              <a:t> </a:t>
            </a:r>
            <a:r>
              <a:rPr lang="en-US" dirty="0" err="1" smtClean="0"/>
              <a:t>kërkojë</a:t>
            </a:r>
            <a:r>
              <a:rPr lang="en-US" dirty="0" smtClean="0"/>
              <a:t> </a:t>
            </a:r>
            <a:r>
              <a:rPr lang="en-US" dirty="0" err="1" smtClean="0"/>
              <a:t>ndihmë</a:t>
            </a:r>
            <a:r>
              <a:rPr lang="en-US" dirty="0" smtClean="0"/>
              <a:t> </a:t>
            </a:r>
            <a:r>
              <a:rPr lang="en-US" dirty="0" err="1" smtClean="0"/>
              <a:t>të</a:t>
            </a:r>
            <a:r>
              <a:rPr lang="en-US" dirty="0" smtClean="0"/>
              <a:t> </a:t>
            </a:r>
            <a:r>
              <a:rPr lang="en-US" dirty="0" err="1" smtClean="0"/>
              <a:t>specializuar</a:t>
            </a:r>
            <a:r>
              <a:rPr lang="en-US" dirty="0" smtClean="0"/>
              <a:t> </a:t>
            </a:r>
            <a:r>
              <a:rPr lang="en-US" dirty="0" err="1" smtClean="0"/>
              <a:t>kur</a:t>
            </a:r>
            <a:r>
              <a:rPr lang="en-US" dirty="0" smtClean="0"/>
              <a:t> </a:t>
            </a:r>
            <a:r>
              <a:rPr lang="en-US" dirty="0" err="1" smtClean="0"/>
              <a:t>çështjet</a:t>
            </a:r>
            <a:r>
              <a:rPr lang="en-US" dirty="0" smtClean="0"/>
              <a:t> </a:t>
            </a:r>
            <a:r>
              <a:rPr lang="en-US" dirty="0" err="1" smtClean="0"/>
              <a:t>që</a:t>
            </a:r>
            <a:r>
              <a:rPr lang="en-US" dirty="0" smtClean="0"/>
              <a:t> </a:t>
            </a:r>
            <a:r>
              <a:rPr lang="en-US" dirty="0" err="1" smtClean="0"/>
              <a:t>trajtohen</a:t>
            </a:r>
            <a:r>
              <a:rPr lang="en-US" dirty="0" smtClean="0"/>
              <a:t> </a:t>
            </a:r>
            <a:r>
              <a:rPr lang="en-US" dirty="0" err="1" smtClean="0"/>
              <a:t>shkojnë</a:t>
            </a:r>
            <a:r>
              <a:rPr lang="en-US" dirty="0" smtClean="0"/>
              <a:t> </a:t>
            </a:r>
            <a:r>
              <a:rPr lang="en-US" dirty="0" err="1" smtClean="0"/>
              <a:t>përtej</a:t>
            </a:r>
            <a:r>
              <a:rPr lang="en-US" dirty="0" smtClean="0"/>
              <a:t> </a:t>
            </a:r>
            <a:r>
              <a:rPr lang="en-US" dirty="0" err="1" smtClean="0"/>
              <a:t>fushës</a:t>
            </a:r>
            <a:r>
              <a:rPr lang="en-US" dirty="0" smtClean="0"/>
              <a:t> </a:t>
            </a:r>
            <a:r>
              <a:rPr lang="en-US" dirty="0" err="1" smtClean="0"/>
              <a:t>së</a:t>
            </a:r>
            <a:r>
              <a:rPr lang="en-US" dirty="0" smtClean="0"/>
              <a:t> </a:t>
            </a:r>
            <a:r>
              <a:rPr lang="en-US" dirty="0" err="1" smtClean="0"/>
              <a:t>zbatimit</a:t>
            </a:r>
            <a:r>
              <a:rPr lang="en-US" dirty="0" smtClean="0"/>
              <a:t> </a:t>
            </a:r>
            <a:r>
              <a:rPr lang="en-US" dirty="0" err="1" smtClean="0"/>
              <a:t>të</a:t>
            </a:r>
            <a:r>
              <a:rPr lang="en-US" dirty="0" smtClean="0"/>
              <a:t> guidës. </a:t>
            </a:r>
            <a:endParaRPr lang="en-GB" dirty="0"/>
          </a:p>
          <a:p>
            <a:pPr marL="0" indent="0">
              <a:buNone/>
            </a:pPr>
            <a:endParaRPr lang="en-US" dirty="0"/>
          </a:p>
        </p:txBody>
      </p:sp>
    </p:spTree>
    <p:extLst>
      <p:ext uri="{BB962C8B-B14F-4D97-AF65-F5344CB8AC3E}">
        <p14:creationId xmlns:p14="http://schemas.microsoft.com/office/powerpoint/2010/main" xmlns="" val="3015052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Vlefshmëria</a:t>
            </a:r>
            <a:r>
              <a:rPr lang="en-US" b="1" dirty="0" smtClean="0"/>
              <a:t> e Guidës</a:t>
            </a:r>
            <a:endParaRPr lang="en-US" b="1" dirty="0"/>
          </a:p>
        </p:txBody>
      </p:sp>
      <p:sp>
        <p:nvSpPr>
          <p:cNvPr id="3" name="Content Placeholder 2"/>
          <p:cNvSpPr>
            <a:spLocks noGrp="1"/>
          </p:cNvSpPr>
          <p:nvPr>
            <p:ph idx="1"/>
          </p:nvPr>
        </p:nvSpPr>
        <p:spPr>
          <a:xfrm>
            <a:off x="457200" y="1600200"/>
            <a:ext cx="8229600" cy="4815386"/>
          </a:xfrm>
        </p:spPr>
        <p:txBody>
          <a:bodyPr>
            <a:normAutofit fontScale="92500" lnSpcReduction="10000"/>
          </a:bodyPr>
          <a:lstStyle/>
          <a:p>
            <a:pPr algn="just"/>
            <a:r>
              <a:rPr lang="en-US" dirty="0" err="1" smtClean="0"/>
              <a:t>Kjo</a:t>
            </a:r>
            <a:r>
              <a:rPr lang="en-US" dirty="0" smtClean="0"/>
              <a:t> guidë </a:t>
            </a:r>
            <a:r>
              <a:rPr lang="en-US" dirty="0" err="1" smtClean="0"/>
              <a:t>dhe</a:t>
            </a:r>
            <a:r>
              <a:rPr lang="en-US" dirty="0" smtClean="0"/>
              <a:t> </a:t>
            </a:r>
            <a:r>
              <a:rPr lang="en-US" dirty="0" err="1" smtClean="0"/>
              <a:t>informacioni</a:t>
            </a:r>
            <a:r>
              <a:rPr lang="en-US" dirty="0" smtClean="0"/>
              <a:t> </a:t>
            </a:r>
            <a:r>
              <a:rPr lang="en-US" dirty="0" err="1" smtClean="0"/>
              <a:t>i</a:t>
            </a:r>
            <a:r>
              <a:rPr lang="en-US" dirty="0" smtClean="0"/>
              <a:t> </a:t>
            </a:r>
            <a:r>
              <a:rPr lang="en-US" dirty="0" err="1" smtClean="0"/>
              <a:t>përmbajtur</a:t>
            </a:r>
            <a:r>
              <a:rPr lang="en-US" dirty="0" smtClean="0"/>
              <a:t> </a:t>
            </a:r>
            <a:r>
              <a:rPr lang="en-US" dirty="0" err="1" smtClean="0"/>
              <a:t>brenda</a:t>
            </a:r>
            <a:r>
              <a:rPr lang="en-US" dirty="0" smtClean="0"/>
              <a:t> </a:t>
            </a:r>
            <a:r>
              <a:rPr lang="en-US" dirty="0" err="1" smtClean="0"/>
              <a:t>saj</a:t>
            </a:r>
            <a:r>
              <a:rPr lang="en-US" dirty="0" smtClean="0"/>
              <a:t> </a:t>
            </a:r>
            <a:r>
              <a:rPr lang="en-US" dirty="0" err="1" smtClean="0"/>
              <a:t>janë</a:t>
            </a:r>
            <a:r>
              <a:rPr lang="en-US" dirty="0" smtClean="0"/>
              <a:t> </a:t>
            </a:r>
            <a:r>
              <a:rPr lang="en-US" dirty="0" err="1" smtClean="0"/>
              <a:t>të</a:t>
            </a:r>
            <a:r>
              <a:rPr lang="en-US" dirty="0" smtClean="0"/>
              <a:t> </a:t>
            </a:r>
            <a:r>
              <a:rPr lang="en-US" dirty="0" err="1" smtClean="0"/>
              <a:t>vlefshme</a:t>
            </a:r>
            <a:r>
              <a:rPr lang="en-US" dirty="0" smtClean="0"/>
              <a:t> </a:t>
            </a:r>
            <a:r>
              <a:rPr lang="en-US" dirty="0" err="1" smtClean="0"/>
              <a:t>deri</a:t>
            </a:r>
            <a:r>
              <a:rPr lang="en-US" dirty="0" smtClean="0"/>
              <a:t> </a:t>
            </a:r>
            <a:r>
              <a:rPr lang="en-US" dirty="0" err="1" smtClean="0"/>
              <a:t>në</a:t>
            </a:r>
            <a:r>
              <a:rPr lang="en-US" dirty="0" smtClean="0"/>
              <a:t> 31 </a:t>
            </a:r>
            <a:r>
              <a:rPr lang="en-US" dirty="0" err="1" smtClean="0"/>
              <a:t>Dhjetor</a:t>
            </a:r>
            <a:r>
              <a:rPr lang="en-US" dirty="0" smtClean="0"/>
              <a:t> 2013.  </a:t>
            </a:r>
          </a:p>
          <a:p>
            <a:pPr algn="just"/>
            <a:r>
              <a:rPr lang="en-US" dirty="0" err="1" smtClean="0"/>
              <a:t>Synohet</a:t>
            </a:r>
            <a:r>
              <a:rPr lang="en-US" dirty="0" smtClean="0"/>
              <a:t> </a:t>
            </a:r>
            <a:r>
              <a:rPr lang="en-US" dirty="0" err="1" smtClean="0"/>
              <a:t>që</a:t>
            </a:r>
            <a:r>
              <a:rPr lang="en-US" dirty="0" smtClean="0"/>
              <a:t> guida </a:t>
            </a:r>
            <a:r>
              <a:rPr lang="en-US" dirty="0" err="1" smtClean="0"/>
              <a:t>të</a:t>
            </a:r>
            <a:r>
              <a:rPr lang="en-US" dirty="0" smtClean="0"/>
              <a:t> </a:t>
            </a:r>
            <a:r>
              <a:rPr lang="en-US" dirty="0" err="1" smtClean="0"/>
              <a:t>azhurnohet</a:t>
            </a:r>
            <a:r>
              <a:rPr lang="en-US" dirty="0" smtClean="0"/>
              <a:t> </a:t>
            </a:r>
            <a:r>
              <a:rPr lang="en-US" dirty="0" err="1" smtClean="0"/>
              <a:t>përpara</a:t>
            </a:r>
            <a:r>
              <a:rPr lang="en-US" dirty="0" smtClean="0"/>
              <a:t> </a:t>
            </a:r>
            <a:r>
              <a:rPr lang="en-US" dirty="0" err="1" smtClean="0"/>
              <a:t>asaj</a:t>
            </a:r>
            <a:r>
              <a:rPr lang="en-US" dirty="0" smtClean="0"/>
              <a:t> date </a:t>
            </a:r>
            <a:r>
              <a:rPr lang="en-US" dirty="0" err="1" smtClean="0"/>
              <a:t>për</a:t>
            </a:r>
            <a:r>
              <a:rPr lang="en-US" dirty="0" smtClean="0"/>
              <a:t> </a:t>
            </a:r>
            <a:r>
              <a:rPr lang="en-US" dirty="0" err="1" smtClean="0"/>
              <a:t>të</a:t>
            </a:r>
            <a:r>
              <a:rPr lang="en-US" dirty="0" smtClean="0"/>
              <a:t> </a:t>
            </a:r>
            <a:r>
              <a:rPr lang="en-US" dirty="0" err="1" smtClean="0"/>
              <a:t>përfshirë</a:t>
            </a:r>
            <a:r>
              <a:rPr lang="en-US" dirty="0" smtClean="0"/>
              <a:t> </a:t>
            </a:r>
            <a:r>
              <a:rPr lang="en-US" dirty="0" err="1" smtClean="0"/>
              <a:t>ndryshimet</a:t>
            </a:r>
            <a:r>
              <a:rPr lang="en-US" dirty="0" smtClean="0"/>
              <a:t> </a:t>
            </a:r>
            <a:r>
              <a:rPr lang="en-US" dirty="0" err="1" smtClean="0"/>
              <a:t>përkatëse</a:t>
            </a:r>
            <a:r>
              <a:rPr lang="en-US" dirty="0" smtClean="0"/>
              <a:t> </a:t>
            </a:r>
            <a:r>
              <a:rPr lang="en-US" dirty="0" err="1" smtClean="0"/>
              <a:t>në</a:t>
            </a:r>
            <a:r>
              <a:rPr lang="en-US" dirty="0" smtClean="0"/>
              <a:t> </a:t>
            </a:r>
            <a:r>
              <a:rPr lang="en-US" dirty="0" err="1" smtClean="0"/>
              <a:t>teknologji</a:t>
            </a:r>
            <a:r>
              <a:rPr lang="en-US" dirty="0" smtClean="0"/>
              <a:t>, </a:t>
            </a:r>
            <a:r>
              <a:rPr lang="en-US" dirty="0" err="1" smtClean="0"/>
              <a:t>në</a:t>
            </a:r>
            <a:r>
              <a:rPr lang="en-US" dirty="0" smtClean="0"/>
              <a:t> </a:t>
            </a:r>
            <a:r>
              <a:rPr lang="en-US" dirty="0" err="1" smtClean="0"/>
              <a:t>procedura</a:t>
            </a:r>
            <a:r>
              <a:rPr lang="en-US" dirty="0" smtClean="0"/>
              <a:t> </a:t>
            </a:r>
            <a:r>
              <a:rPr lang="en-US" dirty="0" err="1" smtClean="0"/>
              <a:t>dhe</a:t>
            </a:r>
            <a:r>
              <a:rPr lang="en-US" dirty="0" smtClean="0"/>
              <a:t> </a:t>
            </a:r>
            <a:r>
              <a:rPr lang="en-US" dirty="0" err="1" smtClean="0"/>
              <a:t>praktika</a:t>
            </a:r>
            <a:r>
              <a:rPr lang="en-US" dirty="0" smtClean="0"/>
              <a:t> </a:t>
            </a:r>
            <a:r>
              <a:rPr lang="en-US" dirty="0" err="1" smtClean="0"/>
              <a:t>që</a:t>
            </a:r>
            <a:r>
              <a:rPr lang="en-US" dirty="0" smtClean="0"/>
              <a:t> </a:t>
            </a:r>
            <a:r>
              <a:rPr lang="en-US" dirty="0" err="1" smtClean="0"/>
              <a:t>lidhen</a:t>
            </a:r>
            <a:r>
              <a:rPr lang="en-US" dirty="0" smtClean="0"/>
              <a:t> me </a:t>
            </a:r>
            <a:r>
              <a:rPr lang="en-US" dirty="0" err="1" smtClean="0"/>
              <a:t>përmbajtjen</a:t>
            </a:r>
            <a:r>
              <a:rPr lang="en-US" dirty="0" smtClean="0"/>
              <a:t> e </a:t>
            </a:r>
            <a:r>
              <a:rPr lang="en-US" dirty="0" err="1" smtClean="0"/>
              <a:t>kësaj</a:t>
            </a:r>
            <a:r>
              <a:rPr lang="en-US" dirty="0" smtClean="0"/>
              <a:t> guide.  </a:t>
            </a:r>
          </a:p>
          <a:p>
            <a:pPr algn="just"/>
            <a:r>
              <a:rPr lang="en-US" dirty="0" err="1" smtClean="0"/>
              <a:t>Çdo</a:t>
            </a:r>
            <a:r>
              <a:rPr lang="en-US" dirty="0" smtClean="0"/>
              <a:t> person </a:t>
            </a:r>
            <a:r>
              <a:rPr lang="en-US" dirty="0" err="1" smtClean="0"/>
              <a:t>ose</a:t>
            </a:r>
            <a:r>
              <a:rPr lang="en-US" dirty="0" smtClean="0"/>
              <a:t> </a:t>
            </a:r>
            <a:r>
              <a:rPr lang="en-US" dirty="0" err="1" smtClean="0"/>
              <a:t>organizatë</a:t>
            </a:r>
            <a:r>
              <a:rPr lang="en-US" dirty="0" smtClean="0"/>
              <a:t> </a:t>
            </a:r>
            <a:r>
              <a:rPr lang="en-US" dirty="0" err="1" smtClean="0"/>
              <a:t>që</a:t>
            </a:r>
            <a:r>
              <a:rPr lang="en-US" dirty="0" smtClean="0"/>
              <a:t> </a:t>
            </a:r>
            <a:r>
              <a:rPr lang="en-US" dirty="0" err="1" smtClean="0"/>
              <a:t>dëshiron</a:t>
            </a:r>
            <a:r>
              <a:rPr lang="en-US" dirty="0" smtClean="0"/>
              <a:t> </a:t>
            </a:r>
            <a:r>
              <a:rPr lang="en-US" dirty="0" err="1" smtClean="0"/>
              <a:t>të</a:t>
            </a:r>
            <a:r>
              <a:rPr lang="en-US" dirty="0" smtClean="0"/>
              <a:t> </a:t>
            </a:r>
            <a:r>
              <a:rPr lang="en-US" dirty="0" err="1" smtClean="0"/>
              <a:t>përdorë</a:t>
            </a:r>
            <a:r>
              <a:rPr lang="en-US" dirty="0" smtClean="0"/>
              <a:t> guidën </a:t>
            </a:r>
            <a:r>
              <a:rPr lang="en-US" dirty="0" err="1" smtClean="0"/>
              <a:t>mbas</a:t>
            </a:r>
            <a:r>
              <a:rPr lang="en-US" dirty="0" smtClean="0"/>
              <a:t> </a:t>
            </a:r>
            <a:r>
              <a:rPr lang="en-US" dirty="0" err="1" smtClean="0"/>
              <a:t>datës</a:t>
            </a:r>
            <a:r>
              <a:rPr lang="en-US" dirty="0" smtClean="0"/>
              <a:t> </a:t>
            </a:r>
            <a:r>
              <a:rPr lang="en-US" dirty="0" err="1" smtClean="0"/>
              <a:t>së</a:t>
            </a:r>
            <a:r>
              <a:rPr lang="en-US" dirty="0" smtClean="0"/>
              <a:t> </a:t>
            </a:r>
            <a:r>
              <a:rPr lang="en-US" dirty="0" err="1" smtClean="0"/>
              <a:t>mësipërme</a:t>
            </a:r>
            <a:r>
              <a:rPr lang="en-US" dirty="0" smtClean="0"/>
              <a:t> </a:t>
            </a:r>
            <a:r>
              <a:rPr lang="en-US" dirty="0" err="1" smtClean="0"/>
              <a:t>duhet</a:t>
            </a:r>
            <a:r>
              <a:rPr lang="en-US" dirty="0" smtClean="0"/>
              <a:t> </a:t>
            </a:r>
            <a:r>
              <a:rPr lang="en-US" dirty="0" err="1" smtClean="0"/>
              <a:t>të</a:t>
            </a:r>
            <a:r>
              <a:rPr lang="en-US" dirty="0" smtClean="0"/>
              <a:t> </a:t>
            </a:r>
            <a:r>
              <a:rPr lang="en-US" dirty="0" err="1" smtClean="0"/>
              <a:t>kontaktojë</a:t>
            </a:r>
            <a:r>
              <a:rPr lang="en-US" dirty="0" smtClean="0"/>
              <a:t> </a:t>
            </a:r>
            <a:r>
              <a:rPr lang="en-US" dirty="0" err="1" smtClean="0"/>
              <a:t>Këshillin</a:t>
            </a:r>
            <a:r>
              <a:rPr lang="en-US" dirty="0" smtClean="0"/>
              <a:t> e </a:t>
            </a:r>
            <a:r>
              <a:rPr lang="en-US" dirty="0" err="1" smtClean="0"/>
              <a:t>Evropës</a:t>
            </a:r>
            <a:r>
              <a:rPr lang="en-US" dirty="0" smtClean="0"/>
              <a:t> </a:t>
            </a:r>
            <a:r>
              <a:rPr lang="en-US" dirty="0" err="1" smtClean="0"/>
              <a:t>për</a:t>
            </a:r>
            <a:r>
              <a:rPr lang="en-US" dirty="0" smtClean="0"/>
              <a:t> </a:t>
            </a:r>
            <a:r>
              <a:rPr lang="en-US" dirty="0" err="1" smtClean="0"/>
              <a:t>të</a:t>
            </a:r>
            <a:r>
              <a:rPr lang="en-US" dirty="0" smtClean="0"/>
              <a:t> </a:t>
            </a:r>
            <a:r>
              <a:rPr lang="en-US" dirty="0" err="1" smtClean="0"/>
              <a:t>marrë</a:t>
            </a:r>
            <a:r>
              <a:rPr lang="en-US" dirty="0" smtClean="0"/>
              <a:t> </a:t>
            </a:r>
            <a:r>
              <a:rPr lang="en-US" dirty="0" err="1" smtClean="0"/>
              <a:t>versionin</a:t>
            </a:r>
            <a:r>
              <a:rPr lang="en-US" dirty="0" smtClean="0"/>
              <a:t> </a:t>
            </a:r>
            <a:r>
              <a:rPr lang="en-US" dirty="0" err="1" smtClean="0"/>
              <a:t>më</a:t>
            </a:r>
            <a:r>
              <a:rPr lang="en-US" dirty="0" smtClean="0"/>
              <a:t> </a:t>
            </a:r>
            <a:r>
              <a:rPr lang="en-US" dirty="0" err="1" smtClean="0"/>
              <a:t>të</a:t>
            </a:r>
            <a:r>
              <a:rPr lang="en-US" dirty="0" smtClean="0"/>
              <a:t> </a:t>
            </a:r>
            <a:r>
              <a:rPr lang="en-US" dirty="0" err="1" smtClean="0"/>
              <a:t>fundit</a:t>
            </a:r>
            <a:r>
              <a:rPr lang="en-US" dirty="0" smtClean="0"/>
              <a:t>.</a:t>
            </a:r>
            <a:endParaRPr lang="en-GB" dirty="0"/>
          </a:p>
          <a:p>
            <a:pPr marL="0" indent="0">
              <a:buNone/>
            </a:pPr>
            <a:endParaRPr lang="en-US" dirty="0"/>
          </a:p>
        </p:txBody>
      </p:sp>
    </p:spTree>
    <p:extLst>
      <p:ext uri="{BB962C8B-B14F-4D97-AF65-F5344CB8AC3E}">
        <p14:creationId xmlns:p14="http://schemas.microsoft.com/office/powerpoint/2010/main" xmlns="" val="1185990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Shtojcat</a:t>
            </a:r>
            <a:endParaRPr lang="en-US" b="1" dirty="0"/>
          </a:p>
        </p:txBody>
      </p:sp>
      <p:sp>
        <p:nvSpPr>
          <p:cNvPr id="3" name="Content Placeholder 2"/>
          <p:cNvSpPr>
            <a:spLocks noGrp="1"/>
          </p:cNvSpPr>
          <p:nvPr>
            <p:ph idx="1"/>
          </p:nvPr>
        </p:nvSpPr>
        <p:spPr>
          <a:xfrm>
            <a:off x="457200" y="1600200"/>
            <a:ext cx="8508670" cy="4525963"/>
          </a:xfrm>
        </p:spPr>
        <p:txBody>
          <a:bodyPr>
            <a:normAutofit fontScale="77500" lnSpcReduction="20000"/>
          </a:bodyPr>
          <a:lstStyle/>
          <a:p>
            <a:r>
              <a:rPr lang="en-US" dirty="0" err="1" smtClean="0"/>
              <a:t>Shtojca</a:t>
            </a:r>
            <a:r>
              <a:rPr lang="en-US" dirty="0" smtClean="0"/>
              <a:t> “</a:t>
            </a:r>
            <a:r>
              <a:rPr lang="en-US" dirty="0"/>
              <a:t>A” – </a:t>
            </a:r>
            <a:r>
              <a:rPr lang="en-US" dirty="0" err="1" smtClean="0"/>
              <a:t>Tabela</a:t>
            </a:r>
            <a:r>
              <a:rPr lang="en-US" dirty="0" smtClean="0"/>
              <a:t> e </a:t>
            </a:r>
            <a:r>
              <a:rPr lang="en-US" dirty="0" err="1" smtClean="0"/>
              <a:t>Kontrollit</a:t>
            </a:r>
            <a:r>
              <a:rPr lang="en-US" dirty="0" smtClean="0"/>
              <a:t> </a:t>
            </a:r>
            <a:r>
              <a:rPr lang="en-US" dirty="0" err="1" smtClean="0"/>
              <a:t>dhe</a:t>
            </a:r>
            <a:r>
              <a:rPr lang="en-US" dirty="0" smtClean="0"/>
              <a:t> e </a:t>
            </a:r>
            <a:r>
              <a:rPr lang="en-US" dirty="0" err="1" smtClean="0"/>
              <a:t>Sekuestrimit</a:t>
            </a:r>
            <a:endParaRPr lang="en-GB" dirty="0"/>
          </a:p>
          <a:p>
            <a:r>
              <a:rPr lang="en-US" dirty="0" err="1" smtClean="0"/>
              <a:t>Shtojca</a:t>
            </a:r>
            <a:r>
              <a:rPr lang="en-US" dirty="0" smtClean="0"/>
              <a:t> “</a:t>
            </a:r>
            <a:r>
              <a:rPr lang="en-US" dirty="0"/>
              <a:t>B” – </a:t>
            </a:r>
            <a:r>
              <a:rPr lang="en-US" dirty="0" err="1" smtClean="0"/>
              <a:t>Tabela</a:t>
            </a:r>
            <a:r>
              <a:rPr lang="en-US" dirty="0" smtClean="0"/>
              <a:t> e </a:t>
            </a:r>
            <a:r>
              <a:rPr lang="en-US" dirty="0" err="1" smtClean="0"/>
              <a:t>Mbledhjes</a:t>
            </a:r>
            <a:r>
              <a:rPr lang="en-US" dirty="0" smtClean="0"/>
              <a:t> </a:t>
            </a:r>
            <a:r>
              <a:rPr lang="en-US" dirty="0" err="1" smtClean="0"/>
              <a:t>së</a:t>
            </a:r>
            <a:r>
              <a:rPr lang="en-US" dirty="0" smtClean="0"/>
              <a:t> </a:t>
            </a:r>
            <a:r>
              <a:rPr lang="en-US" dirty="0" err="1" smtClean="0"/>
              <a:t>të</a:t>
            </a:r>
            <a:r>
              <a:rPr lang="en-US" dirty="0" smtClean="0"/>
              <a:t> </a:t>
            </a:r>
            <a:r>
              <a:rPr lang="en-US" dirty="0" err="1" smtClean="0"/>
              <a:t>Dhënave</a:t>
            </a:r>
            <a:r>
              <a:rPr lang="en-US" dirty="0" smtClean="0"/>
              <a:t> me </a:t>
            </a:r>
            <a:r>
              <a:rPr lang="en-US" dirty="0" err="1" smtClean="0"/>
              <a:t>Kompjuter</a:t>
            </a:r>
            <a:r>
              <a:rPr lang="en-US" dirty="0" smtClean="0"/>
              <a:t> </a:t>
            </a:r>
            <a:r>
              <a:rPr lang="en-US" dirty="0" err="1" smtClean="0"/>
              <a:t>të</a:t>
            </a:r>
            <a:r>
              <a:rPr lang="en-US" dirty="0" smtClean="0"/>
              <a:t> </a:t>
            </a:r>
            <a:r>
              <a:rPr lang="en-US" dirty="0" err="1" smtClean="0"/>
              <a:t>Ndezur</a:t>
            </a:r>
            <a:endParaRPr lang="en-GB" dirty="0"/>
          </a:p>
          <a:p>
            <a:r>
              <a:rPr lang="en-US" dirty="0" err="1" smtClean="0"/>
              <a:t>Shtojca</a:t>
            </a:r>
            <a:r>
              <a:rPr lang="en-US" dirty="0" smtClean="0"/>
              <a:t> </a:t>
            </a:r>
            <a:r>
              <a:rPr lang="en-US" dirty="0"/>
              <a:t>“C” – </a:t>
            </a:r>
            <a:r>
              <a:rPr lang="en-US" dirty="0" err="1" smtClean="0"/>
              <a:t>Tabela</a:t>
            </a:r>
            <a:r>
              <a:rPr lang="en-US" dirty="0" smtClean="0"/>
              <a:t> e </a:t>
            </a:r>
            <a:r>
              <a:rPr lang="en-US" dirty="0" err="1" smtClean="0"/>
              <a:t>Përgatitjes</a:t>
            </a:r>
            <a:r>
              <a:rPr lang="en-US" dirty="0" smtClean="0"/>
              <a:t> </a:t>
            </a:r>
            <a:r>
              <a:rPr lang="en-US" dirty="0" err="1" smtClean="0"/>
              <a:t>së</a:t>
            </a:r>
            <a:r>
              <a:rPr lang="en-US" dirty="0" smtClean="0"/>
              <a:t> </a:t>
            </a:r>
            <a:r>
              <a:rPr lang="en-US" dirty="0" err="1" smtClean="0"/>
              <a:t>Sektorit</a:t>
            </a:r>
            <a:r>
              <a:rPr lang="en-US" dirty="0" smtClean="0"/>
              <a:t> </a:t>
            </a:r>
            <a:r>
              <a:rPr lang="en-US" dirty="0" err="1" smtClean="0"/>
              <a:t>Privat</a:t>
            </a:r>
            <a:endParaRPr lang="en-GB" dirty="0"/>
          </a:p>
          <a:p>
            <a:r>
              <a:rPr lang="en-US" dirty="0" err="1" smtClean="0"/>
              <a:t>Shtojca</a:t>
            </a:r>
            <a:r>
              <a:rPr lang="en-US" dirty="0" smtClean="0"/>
              <a:t> “</a:t>
            </a:r>
            <a:r>
              <a:rPr lang="en-US" dirty="0"/>
              <a:t>D” – </a:t>
            </a:r>
            <a:r>
              <a:rPr lang="en-US" dirty="0" err="1" smtClean="0"/>
              <a:t>Tabela</a:t>
            </a:r>
            <a:r>
              <a:rPr lang="en-US" dirty="0" smtClean="0"/>
              <a:t> e </a:t>
            </a:r>
            <a:r>
              <a:rPr lang="en-US" dirty="0" err="1" smtClean="0"/>
              <a:t>Kontrollit</a:t>
            </a:r>
            <a:r>
              <a:rPr lang="en-US" dirty="0" smtClean="0"/>
              <a:t> </a:t>
            </a:r>
            <a:r>
              <a:rPr lang="en-US" dirty="0" err="1" smtClean="0"/>
              <a:t>dhe</a:t>
            </a:r>
            <a:r>
              <a:rPr lang="en-US" dirty="0" smtClean="0"/>
              <a:t> </a:t>
            </a:r>
            <a:r>
              <a:rPr lang="en-US" dirty="0" err="1" smtClean="0"/>
              <a:t>Sekuestrimit</a:t>
            </a:r>
            <a:r>
              <a:rPr lang="en-US" dirty="0" smtClean="0"/>
              <a:t> </a:t>
            </a:r>
            <a:r>
              <a:rPr lang="en-US" dirty="0" err="1" smtClean="0"/>
              <a:t>të</a:t>
            </a:r>
            <a:r>
              <a:rPr lang="en-US" dirty="0" smtClean="0"/>
              <a:t> </a:t>
            </a:r>
            <a:r>
              <a:rPr lang="en-US" dirty="0" err="1" smtClean="0"/>
              <a:t>Sektorit</a:t>
            </a:r>
            <a:r>
              <a:rPr lang="en-US" dirty="0" smtClean="0"/>
              <a:t> </a:t>
            </a:r>
            <a:r>
              <a:rPr lang="en-US" dirty="0" err="1" smtClean="0"/>
              <a:t>Privat</a:t>
            </a:r>
            <a:endParaRPr lang="en-GB" dirty="0"/>
          </a:p>
          <a:p>
            <a:r>
              <a:rPr lang="en-US" dirty="0" err="1" smtClean="0"/>
              <a:t>Shtojca</a:t>
            </a:r>
            <a:r>
              <a:rPr lang="en-US" dirty="0" smtClean="0"/>
              <a:t> “</a:t>
            </a:r>
            <a:r>
              <a:rPr lang="en-US" dirty="0"/>
              <a:t>E” – </a:t>
            </a:r>
            <a:r>
              <a:rPr lang="en-US" dirty="0" err="1" smtClean="0"/>
              <a:t>Tabela</a:t>
            </a:r>
            <a:r>
              <a:rPr lang="en-US" dirty="0" smtClean="0"/>
              <a:t> e </a:t>
            </a:r>
            <a:r>
              <a:rPr lang="en-US" dirty="0" err="1" smtClean="0"/>
              <a:t>Mbledhjes</a:t>
            </a:r>
            <a:r>
              <a:rPr lang="en-US" dirty="0" smtClean="0"/>
              <a:t> </a:t>
            </a:r>
            <a:r>
              <a:rPr lang="en-US" dirty="0" err="1" smtClean="0"/>
              <a:t>së</a:t>
            </a:r>
            <a:r>
              <a:rPr lang="en-US" dirty="0" smtClean="0"/>
              <a:t> </a:t>
            </a:r>
            <a:r>
              <a:rPr lang="en-US" dirty="0" err="1" smtClean="0"/>
              <a:t>Provave</a:t>
            </a:r>
            <a:r>
              <a:rPr lang="en-US" dirty="0" smtClean="0"/>
              <a:t> Dixhitale</a:t>
            </a:r>
            <a:endParaRPr lang="en-GB" dirty="0"/>
          </a:p>
          <a:p>
            <a:r>
              <a:rPr lang="en-US" dirty="0" err="1" smtClean="0"/>
              <a:t>Shtojca</a:t>
            </a:r>
            <a:r>
              <a:rPr lang="en-US" dirty="0" smtClean="0"/>
              <a:t> “</a:t>
            </a:r>
            <a:r>
              <a:rPr lang="en-US" dirty="0"/>
              <a:t>F” – </a:t>
            </a:r>
            <a:r>
              <a:rPr lang="en-US" dirty="0" err="1" smtClean="0"/>
              <a:t>Të</a:t>
            </a:r>
            <a:r>
              <a:rPr lang="en-US" dirty="0" smtClean="0"/>
              <a:t> </a:t>
            </a:r>
            <a:r>
              <a:rPr lang="en-US" dirty="0" err="1" smtClean="0"/>
              <a:t>dhënat</a:t>
            </a:r>
            <a:r>
              <a:rPr lang="en-US" dirty="0" smtClean="0"/>
              <a:t> e </a:t>
            </a:r>
            <a:r>
              <a:rPr lang="en-US" dirty="0" err="1" smtClean="0"/>
              <a:t>Zinxhirit</a:t>
            </a:r>
            <a:r>
              <a:rPr lang="en-US" dirty="0" smtClean="0"/>
              <a:t> </a:t>
            </a:r>
            <a:r>
              <a:rPr lang="en-US" dirty="0" err="1" smtClean="0"/>
              <a:t>të</a:t>
            </a:r>
            <a:r>
              <a:rPr lang="en-US" dirty="0" smtClean="0"/>
              <a:t> </a:t>
            </a:r>
            <a:r>
              <a:rPr lang="en-US" dirty="0" err="1" smtClean="0"/>
              <a:t>Mbrojtjes</a:t>
            </a:r>
            <a:r>
              <a:rPr lang="en-US" dirty="0" smtClean="0"/>
              <a:t> </a:t>
            </a:r>
            <a:r>
              <a:rPr lang="en-US" dirty="0" err="1" smtClean="0"/>
              <a:t>së</a:t>
            </a:r>
            <a:r>
              <a:rPr lang="en-US" dirty="0" smtClean="0"/>
              <a:t> </a:t>
            </a:r>
            <a:r>
              <a:rPr lang="en-US" dirty="0" err="1" smtClean="0"/>
              <a:t>Provave</a:t>
            </a:r>
            <a:endParaRPr lang="en-GB" dirty="0"/>
          </a:p>
          <a:p>
            <a:r>
              <a:rPr lang="en-GB" dirty="0" err="1" smtClean="0"/>
              <a:t>Shtojca</a:t>
            </a:r>
            <a:r>
              <a:rPr lang="en-GB" dirty="0" smtClean="0"/>
              <a:t> </a:t>
            </a:r>
            <a:r>
              <a:rPr lang="en-GB" dirty="0"/>
              <a:t>“G” – </a:t>
            </a:r>
            <a:r>
              <a:rPr lang="en-GB" dirty="0" err="1" smtClean="0"/>
              <a:t>Pyetësori</a:t>
            </a:r>
            <a:r>
              <a:rPr lang="en-GB" dirty="0" smtClean="0"/>
              <a:t> </a:t>
            </a:r>
            <a:r>
              <a:rPr lang="en-GB" dirty="0" err="1" smtClean="0"/>
              <a:t>i</a:t>
            </a:r>
            <a:r>
              <a:rPr lang="en-GB" dirty="0" smtClean="0"/>
              <a:t> </a:t>
            </a:r>
            <a:r>
              <a:rPr lang="en-GB" dirty="0" err="1" smtClean="0"/>
              <a:t>Ruajtësit</a:t>
            </a:r>
            <a:r>
              <a:rPr lang="en-GB" dirty="0" smtClean="0"/>
              <a:t> </a:t>
            </a:r>
            <a:r>
              <a:rPr lang="en-GB" dirty="0" err="1" smtClean="0"/>
              <a:t>të</a:t>
            </a:r>
            <a:r>
              <a:rPr lang="en-GB" dirty="0" smtClean="0"/>
              <a:t> </a:t>
            </a:r>
            <a:r>
              <a:rPr lang="en-GB" dirty="0" err="1" smtClean="0"/>
              <a:t>Provave</a:t>
            </a:r>
            <a:endParaRPr lang="en-GB" dirty="0"/>
          </a:p>
          <a:p>
            <a:r>
              <a:rPr lang="en-GB" dirty="0" err="1" smtClean="0"/>
              <a:t>Shtojca</a:t>
            </a:r>
            <a:r>
              <a:rPr lang="en-GB" dirty="0" smtClean="0"/>
              <a:t> “</a:t>
            </a:r>
            <a:r>
              <a:rPr lang="en-GB" dirty="0"/>
              <a:t>H” – </a:t>
            </a:r>
            <a:r>
              <a:rPr lang="en-GB" dirty="0" err="1" smtClean="0"/>
              <a:t>Etiketat</a:t>
            </a:r>
            <a:r>
              <a:rPr lang="en-GB" dirty="0" smtClean="0"/>
              <a:t> Model </a:t>
            </a:r>
            <a:r>
              <a:rPr lang="en-GB" dirty="0" err="1" smtClean="0"/>
              <a:t>të</a:t>
            </a:r>
            <a:r>
              <a:rPr lang="en-GB" dirty="0" smtClean="0"/>
              <a:t> </a:t>
            </a:r>
            <a:r>
              <a:rPr lang="en-GB" dirty="0" err="1" smtClean="0"/>
              <a:t>Provave</a:t>
            </a:r>
            <a:endParaRPr lang="en-GB" dirty="0"/>
          </a:p>
          <a:p>
            <a:r>
              <a:rPr lang="en-US" dirty="0" err="1" smtClean="0"/>
              <a:t>Shtojca</a:t>
            </a:r>
            <a:r>
              <a:rPr lang="en-US" dirty="0" smtClean="0"/>
              <a:t> </a:t>
            </a:r>
            <a:r>
              <a:rPr lang="en-US" dirty="0"/>
              <a:t>“I” </a:t>
            </a:r>
            <a:r>
              <a:rPr lang="en-US" dirty="0" smtClean="0"/>
              <a:t>– </a:t>
            </a:r>
            <a:r>
              <a:rPr lang="en-US" dirty="0" err="1" smtClean="0"/>
              <a:t>Fleta</a:t>
            </a:r>
            <a:r>
              <a:rPr lang="en-US" dirty="0" smtClean="0"/>
              <a:t> e </a:t>
            </a:r>
            <a:r>
              <a:rPr lang="en-US" dirty="0" err="1" smtClean="0"/>
              <a:t>Punës</a:t>
            </a:r>
            <a:r>
              <a:rPr lang="en-US" dirty="0" smtClean="0"/>
              <a:t> </a:t>
            </a:r>
            <a:r>
              <a:rPr lang="en-US" dirty="0" err="1" smtClean="0"/>
              <a:t>për</a:t>
            </a:r>
            <a:r>
              <a:rPr lang="en-US" dirty="0" smtClean="0"/>
              <a:t> </a:t>
            </a:r>
            <a:r>
              <a:rPr lang="en-US" dirty="0" err="1" smtClean="0"/>
              <a:t>Marrjen</a:t>
            </a:r>
            <a:r>
              <a:rPr lang="en-US" dirty="0" smtClean="0"/>
              <a:t> e </a:t>
            </a:r>
            <a:r>
              <a:rPr lang="en-US" dirty="0" err="1" smtClean="0"/>
              <a:t>Imazhit</a:t>
            </a:r>
            <a:endParaRPr lang="en-GB" dirty="0"/>
          </a:p>
          <a:p>
            <a:endParaRPr lang="en-US" dirty="0"/>
          </a:p>
        </p:txBody>
      </p:sp>
    </p:spTree>
    <p:extLst>
      <p:ext uri="{BB962C8B-B14F-4D97-AF65-F5344CB8AC3E}">
        <p14:creationId xmlns:p14="http://schemas.microsoft.com/office/powerpoint/2010/main" xmlns="" val="2257417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err="1" smtClean="0">
                <a:solidFill>
                  <a:schemeClr val="accent1">
                    <a:lumMod val="25000"/>
                  </a:schemeClr>
                </a:solidFill>
                <a:latin typeface="Calibri" pitchFamily="34" charset="0"/>
              </a:rPr>
              <a:t>Provat</a:t>
            </a:r>
            <a:r>
              <a:rPr lang="en-GB" sz="3200" b="1" dirty="0" smtClean="0">
                <a:solidFill>
                  <a:schemeClr val="accent1">
                    <a:lumMod val="25000"/>
                  </a:schemeClr>
                </a:solidFill>
                <a:latin typeface="Calibri" pitchFamily="34" charset="0"/>
              </a:rPr>
              <a:t> </a:t>
            </a:r>
            <a:r>
              <a:rPr lang="en-GB" sz="3200" b="1" dirty="0" err="1" smtClean="0">
                <a:solidFill>
                  <a:schemeClr val="accent1">
                    <a:lumMod val="25000"/>
                  </a:schemeClr>
                </a:solidFill>
                <a:latin typeface="Calibri" pitchFamily="34" charset="0"/>
              </a:rPr>
              <a:t>Elektronike</a:t>
            </a:r>
            <a:endParaRPr lang="en-US" sz="3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t>Çfarë</a:t>
            </a:r>
            <a:r>
              <a:rPr lang="en-US" b="1" dirty="0" smtClean="0"/>
              <a:t> </a:t>
            </a:r>
            <a:r>
              <a:rPr lang="en-US" b="1" dirty="0" err="1" smtClean="0"/>
              <a:t>janë</a:t>
            </a:r>
            <a:r>
              <a:rPr lang="en-US" b="1" dirty="0" smtClean="0"/>
              <a:t> </a:t>
            </a:r>
            <a:r>
              <a:rPr lang="en-US" b="1" dirty="0" err="1" smtClean="0"/>
              <a:t>Provat</a:t>
            </a:r>
            <a:r>
              <a:rPr lang="en-US" b="1" dirty="0" smtClean="0"/>
              <a:t> </a:t>
            </a:r>
            <a:r>
              <a:rPr lang="en-US" b="1" dirty="0" err="1" smtClean="0"/>
              <a:t>Elektronike</a:t>
            </a:r>
            <a:r>
              <a:rPr lang="en-US" b="1" dirty="0" smtClean="0"/>
              <a:t>?</a:t>
            </a:r>
            <a:endParaRPr lang="en-US" b="1" dirty="0"/>
          </a:p>
        </p:txBody>
      </p:sp>
      <p:sp>
        <p:nvSpPr>
          <p:cNvPr id="6" name="Rectangle 5"/>
          <p:cNvSpPr/>
          <p:nvPr/>
        </p:nvSpPr>
        <p:spPr>
          <a:xfrm>
            <a:off x="550928" y="1429523"/>
            <a:ext cx="8135872" cy="4832092"/>
          </a:xfrm>
          <a:prstGeom prst="rect">
            <a:avLst/>
          </a:prstGeom>
        </p:spPr>
        <p:txBody>
          <a:bodyPr wrap="square">
            <a:spAutoFit/>
          </a:bodyPr>
          <a:lstStyle/>
          <a:p>
            <a:pPr marL="457200" indent="-457200" algn="just">
              <a:buFont typeface="Arial"/>
              <a:buChar char="•"/>
            </a:pPr>
            <a:r>
              <a:rPr lang="en-US" sz="2800" dirty="0" err="1" smtClean="0"/>
              <a:t>Zhvillimi</a:t>
            </a:r>
            <a:r>
              <a:rPr lang="en-US" sz="2800" dirty="0" smtClean="0"/>
              <a:t> </a:t>
            </a:r>
            <a:r>
              <a:rPr lang="en-US" sz="2800" dirty="0" err="1" smtClean="0"/>
              <a:t>i</a:t>
            </a:r>
            <a:r>
              <a:rPr lang="en-US" sz="2800" dirty="0" smtClean="0"/>
              <a:t> </a:t>
            </a:r>
            <a:r>
              <a:rPr lang="en-US" sz="2800" dirty="0" err="1" smtClean="0"/>
              <a:t>procedimeve</a:t>
            </a:r>
            <a:r>
              <a:rPr lang="en-US" sz="2800" dirty="0" smtClean="0"/>
              <a:t> </a:t>
            </a:r>
            <a:r>
              <a:rPr lang="en-US" sz="2800" dirty="0" err="1" smtClean="0"/>
              <a:t>gjyqësore</a:t>
            </a:r>
            <a:r>
              <a:rPr lang="en-US" sz="2800" dirty="0" smtClean="0"/>
              <a:t> </a:t>
            </a:r>
            <a:r>
              <a:rPr lang="en-US" sz="2800" dirty="0" err="1" smtClean="0"/>
              <a:t>mbështetet</a:t>
            </a:r>
            <a:r>
              <a:rPr lang="en-US" sz="2800" dirty="0" smtClean="0"/>
              <a:t> </a:t>
            </a:r>
            <a:r>
              <a:rPr lang="en-US" sz="2800" dirty="0" err="1" smtClean="0"/>
              <a:t>në</a:t>
            </a:r>
            <a:r>
              <a:rPr lang="en-US" sz="2800" dirty="0" smtClean="0"/>
              <a:t> </a:t>
            </a:r>
            <a:r>
              <a:rPr lang="en-US" sz="2800" dirty="0" err="1" smtClean="0"/>
              <a:t>prodhimin</a:t>
            </a:r>
            <a:r>
              <a:rPr lang="en-US" sz="2800" dirty="0" smtClean="0"/>
              <a:t> e </a:t>
            </a:r>
            <a:r>
              <a:rPr lang="en-US" sz="2800" dirty="0" err="1" smtClean="0"/>
              <a:t>provave</a:t>
            </a:r>
            <a:r>
              <a:rPr lang="en-US" sz="2800" dirty="0" smtClean="0"/>
              <a:t>. </a:t>
            </a:r>
          </a:p>
          <a:p>
            <a:pPr marL="457200" indent="-457200" algn="just">
              <a:buFont typeface="Arial"/>
              <a:buChar char="•"/>
            </a:pPr>
            <a:r>
              <a:rPr lang="en-US" sz="2800" dirty="0" err="1" smtClean="0"/>
              <a:t>Tradicionalisht</a:t>
            </a:r>
            <a:r>
              <a:rPr lang="en-US" sz="2800" dirty="0" smtClean="0"/>
              <a:t> </a:t>
            </a:r>
            <a:r>
              <a:rPr lang="en-US" sz="2800" dirty="0" err="1" smtClean="0"/>
              <a:t>dhe</a:t>
            </a:r>
            <a:r>
              <a:rPr lang="en-US" sz="2800" dirty="0" smtClean="0"/>
              <a:t> </a:t>
            </a:r>
            <a:r>
              <a:rPr lang="en-US" sz="2800" dirty="0" err="1" smtClean="0"/>
              <a:t>historikisht</a:t>
            </a:r>
            <a:r>
              <a:rPr lang="en-US" sz="2800" dirty="0" smtClean="0"/>
              <a:t>, </a:t>
            </a:r>
            <a:r>
              <a:rPr lang="en-US" sz="2800" dirty="0" err="1" smtClean="0"/>
              <a:t>provat</a:t>
            </a:r>
            <a:r>
              <a:rPr lang="en-US" sz="2800" dirty="0" smtClean="0"/>
              <a:t> </a:t>
            </a:r>
            <a:r>
              <a:rPr lang="en-US" sz="2800" dirty="0" err="1" smtClean="0"/>
              <a:t>kanë</a:t>
            </a:r>
            <a:r>
              <a:rPr lang="en-US" sz="2800" dirty="0" smtClean="0"/>
              <a:t> </a:t>
            </a:r>
            <a:r>
              <a:rPr lang="en-US" sz="2800" dirty="0" err="1" smtClean="0"/>
              <a:t>qenë</a:t>
            </a:r>
            <a:r>
              <a:rPr lang="en-US" sz="2800" dirty="0" smtClean="0"/>
              <a:t> </a:t>
            </a:r>
            <a:r>
              <a:rPr lang="en-US" sz="2800" dirty="0" err="1" smtClean="0"/>
              <a:t>në</a:t>
            </a:r>
            <a:r>
              <a:rPr lang="en-US" sz="2800" dirty="0" smtClean="0"/>
              <a:t> </a:t>
            </a:r>
            <a:r>
              <a:rPr lang="en-US" sz="2800" dirty="0" err="1" smtClean="0"/>
              <a:t>formë</a:t>
            </a:r>
            <a:r>
              <a:rPr lang="en-US" sz="2800" dirty="0" smtClean="0"/>
              <a:t> </a:t>
            </a:r>
            <a:r>
              <a:rPr lang="en-US" sz="2800" dirty="0" err="1" smtClean="0"/>
              <a:t>fizike</a:t>
            </a:r>
            <a:r>
              <a:rPr lang="en-US" sz="2800" dirty="0" smtClean="0"/>
              <a:t> </a:t>
            </a:r>
            <a:r>
              <a:rPr lang="en-US" sz="2800" dirty="0" err="1" smtClean="0"/>
              <a:t>si</a:t>
            </a:r>
            <a:r>
              <a:rPr lang="en-US" sz="2800" dirty="0" smtClean="0"/>
              <a:t> </a:t>
            </a:r>
            <a:r>
              <a:rPr lang="en-US" sz="2800" dirty="0" err="1" smtClean="0"/>
              <a:t>dokumente</a:t>
            </a:r>
            <a:r>
              <a:rPr lang="en-US" sz="2800" dirty="0" smtClean="0"/>
              <a:t>, </a:t>
            </a:r>
            <a:r>
              <a:rPr lang="en-US" sz="2800" dirty="0" err="1" smtClean="0"/>
              <a:t>fotografi</a:t>
            </a:r>
            <a:r>
              <a:rPr lang="en-US" sz="2800" dirty="0" smtClean="0"/>
              <a:t>, </a:t>
            </a:r>
            <a:r>
              <a:rPr lang="en-US" sz="2800" dirty="0" err="1" smtClean="0"/>
              <a:t>etj</a:t>
            </a:r>
            <a:r>
              <a:rPr lang="en-US" sz="2800" dirty="0" smtClean="0"/>
              <a:t>. </a:t>
            </a:r>
          </a:p>
          <a:p>
            <a:pPr marL="457200" indent="-457200" algn="just">
              <a:buFont typeface="Arial"/>
              <a:buChar char="•"/>
            </a:pPr>
            <a:r>
              <a:rPr lang="en-US" sz="2800" dirty="0" err="1" smtClean="0"/>
              <a:t>Provat</a:t>
            </a:r>
            <a:r>
              <a:rPr lang="en-US" sz="2800" dirty="0" smtClean="0"/>
              <a:t> </a:t>
            </a:r>
            <a:r>
              <a:rPr lang="en-US" sz="2800" dirty="0" err="1" smtClean="0"/>
              <a:t>që</a:t>
            </a:r>
            <a:r>
              <a:rPr lang="en-US" sz="2800" dirty="0" smtClean="0"/>
              <a:t> </a:t>
            </a:r>
            <a:r>
              <a:rPr lang="en-US" sz="2800" dirty="0" err="1" smtClean="0"/>
              <a:t>përdoren</a:t>
            </a:r>
            <a:r>
              <a:rPr lang="en-US" sz="2800" dirty="0" smtClean="0"/>
              <a:t> </a:t>
            </a:r>
            <a:r>
              <a:rPr lang="en-US" sz="2800" dirty="0" err="1" smtClean="0"/>
              <a:t>në</a:t>
            </a:r>
            <a:r>
              <a:rPr lang="en-US" sz="2800" dirty="0" smtClean="0"/>
              <a:t> </a:t>
            </a:r>
            <a:r>
              <a:rPr lang="en-US" sz="2800" dirty="0" err="1" smtClean="0"/>
              <a:t>procedimet</a:t>
            </a:r>
            <a:r>
              <a:rPr lang="en-US" sz="2800" dirty="0" smtClean="0"/>
              <a:t> </a:t>
            </a:r>
            <a:r>
              <a:rPr lang="en-US" sz="2800" dirty="0" err="1" smtClean="0"/>
              <a:t>gjyqësore</a:t>
            </a:r>
            <a:r>
              <a:rPr lang="en-US" sz="2800" dirty="0" smtClean="0"/>
              <a:t> </a:t>
            </a:r>
            <a:r>
              <a:rPr lang="en-US" sz="2800" dirty="0" err="1" smtClean="0"/>
              <a:t>që</a:t>
            </a:r>
            <a:r>
              <a:rPr lang="en-US" sz="2800" dirty="0" smtClean="0"/>
              <a:t> </a:t>
            </a:r>
            <a:r>
              <a:rPr lang="en-US" sz="2800" dirty="0" err="1" smtClean="0"/>
              <a:t>rrjedhin</a:t>
            </a:r>
            <a:r>
              <a:rPr lang="en-US" sz="2800" dirty="0" smtClean="0"/>
              <a:t> </a:t>
            </a:r>
            <a:r>
              <a:rPr lang="en-US" sz="2800" dirty="0" err="1" smtClean="0"/>
              <a:t>nga</a:t>
            </a:r>
            <a:r>
              <a:rPr lang="en-US" sz="2800" dirty="0" smtClean="0"/>
              <a:t> </a:t>
            </a:r>
            <a:r>
              <a:rPr lang="en-US" sz="2800" dirty="0" err="1" smtClean="0"/>
              <a:t>pajisjet</a:t>
            </a:r>
            <a:r>
              <a:rPr lang="en-US" sz="2800" dirty="0" smtClean="0"/>
              <a:t> </a:t>
            </a:r>
            <a:r>
              <a:rPr lang="en-US" sz="2800" dirty="0" err="1" smtClean="0"/>
              <a:t>elektronike</a:t>
            </a:r>
            <a:r>
              <a:rPr lang="en-US" sz="2800" dirty="0" smtClean="0"/>
              <a:t> </a:t>
            </a:r>
            <a:r>
              <a:rPr lang="en-US" sz="2800" dirty="0" err="1" smtClean="0"/>
              <a:t>të</a:t>
            </a:r>
            <a:r>
              <a:rPr lang="en-US" sz="2800" dirty="0" smtClean="0"/>
              <a:t> </a:t>
            </a:r>
            <a:r>
              <a:rPr lang="en-US" sz="2800" dirty="0" err="1" smtClean="0"/>
              <a:t>tilla</a:t>
            </a:r>
            <a:r>
              <a:rPr lang="en-US" sz="2800" dirty="0" smtClean="0"/>
              <a:t> </a:t>
            </a:r>
            <a:r>
              <a:rPr lang="en-US" sz="2800" dirty="0" err="1" smtClean="0"/>
              <a:t>si</a:t>
            </a:r>
            <a:r>
              <a:rPr lang="en-US" sz="2800" dirty="0" smtClean="0"/>
              <a:t> </a:t>
            </a:r>
            <a:r>
              <a:rPr lang="en-US" sz="2800" dirty="0" err="1" smtClean="0"/>
              <a:t>kompjuterat</a:t>
            </a:r>
            <a:r>
              <a:rPr lang="en-US" sz="2800" dirty="0" smtClean="0"/>
              <a:t> </a:t>
            </a:r>
            <a:r>
              <a:rPr lang="en-US" sz="2800" dirty="0" err="1" smtClean="0"/>
              <a:t>dhe</a:t>
            </a:r>
            <a:r>
              <a:rPr lang="en-US" sz="2800" dirty="0" smtClean="0"/>
              <a:t> </a:t>
            </a:r>
            <a:r>
              <a:rPr lang="en-US" sz="2800" dirty="0" err="1" smtClean="0"/>
              <a:t>pajisjet</a:t>
            </a:r>
            <a:r>
              <a:rPr lang="en-US" sz="2800" dirty="0" smtClean="0"/>
              <a:t> e </a:t>
            </a:r>
            <a:r>
              <a:rPr lang="en-US" sz="2800" dirty="0" err="1" smtClean="0"/>
              <a:t>tyre</a:t>
            </a:r>
            <a:r>
              <a:rPr lang="en-US" sz="2800" dirty="0" smtClean="0"/>
              <a:t> </a:t>
            </a:r>
            <a:r>
              <a:rPr lang="en-US" sz="2800" dirty="0" err="1" smtClean="0"/>
              <a:t>aksesore</a:t>
            </a:r>
            <a:r>
              <a:rPr lang="en-US" sz="2800" dirty="0" smtClean="0"/>
              <a:t>, </a:t>
            </a:r>
            <a:r>
              <a:rPr lang="en-US" sz="2800" dirty="0" err="1" smtClean="0"/>
              <a:t>rrjetet</a:t>
            </a:r>
            <a:r>
              <a:rPr lang="en-US" sz="2800" dirty="0" smtClean="0"/>
              <a:t> </a:t>
            </a:r>
            <a:r>
              <a:rPr lang="en-US" sz="2800" dirty="0" err="1" smtClean="0"/>
              <a:t>kompjuterike</a:t>
            </a:r>
            <a:r>
              <a:rPr lang="en-US" sz="2800" dirty="0" smtClean="0"/>
              <a:t>, </a:t>
            </a:r>
            <a:r>
              <a:rPr lang="en-US" sz="2800" dirty="0" err="1" smtClean="0"/>
              <a:t>telefonat</a:t>
            </a:r>
            <a:r>
              <a:rPr lang="en-US" sz="2800" dirty="0" smtClean="0"/>
              <a:t> </a:t>
            </a:r>
            <a:r>
              <a:rPr lang="en-US" sz="2800" dirty="0" err="1" smtClean="0"/>
              <a:t>celularë</a:t>
            </a:r>
            <a:r>
              <a:rPr lang="en-US" sz="2800" dirty="0" smtClean="0"/>
              <a:t>, </a:t>
            </a:r>
            <a:r>
              <a:rPr lang="en-US" sz="2800" dirty="0" err="1" smtClean="0"/>
              <a:t>kamerat</a:t>
            </a:r>
            <a:r>
              <a:rPr lang="en-US" sz="2800" dirty="0" smtClean="0"/>
              <a:t> dixhitale, </a:t>
            </a:r>
            <a:r>
              <a:rPr lang="en-US" sz="2800" dirty="0" err="1" smtClean="0"/>
              <a:t>pajisjet</a:t>
            </a:r>
            <a:r>
              <a:rPr lang="en-US" sz="2800" dirty="0" smtClean="0"/>
              <a:t> e </a:t>
            </a:r>
            <a:r>
              <a:rPr lang="en-US" sz="2800" dirty="0" err="1" smtClean="0"/>
              <a:t>tjera</a:t>
            </a:r>
            <a:r>
              <a:rPr lang="en-US" sz="2800" dirty="0" smtClean="0"/>
              <a:t> </a:t>
            </a:r>
            <a:r>
              <a:rPr lang="en-US" sz="2800" dirty="0" err="1" smtClean="0"/>
              <a:t>portabël</a:t>
            </a:r>
            <a:r>
              <a:rPr lang="en-US" sz="2800" dirty="0" smtClean="0"/>
              <a:t> duke </a:t>
            </a:r>
            <a:r>
              <a:rPr lang="en-US" sz="2800" dirty="0" err="1" smtClean="0"/>
              <a:t>përfshirë</a:t>
            </a:r>
            <a:r>
              <a:rPr lang="en-US" sz="2800" dirty="0" smtClean="0"/>
              <a:t> </a:t>
            </a:r>
            <a:r>
              <a:rPr lang="en-US" sz="2800" dirty="0" err="1" smtClean="0"/>
              <a:t>pajisjet</a:t>
            </a:r>
            <a:r>
              <a:rPr lang="en-US" sz="2800" dirty="0" smtClean="0"/>
              <a:t> e </a:t>
            </a:r>
            <a:r>
              <a:rPr lang="en-US" sz="2800" dirty="0" err="1" smtClean="0"/>
              <a:t>ruajtjes</a:t>
            </a:r>
            <a:r>
              <a:rPr lang="en-US" sz="2800" dirty="0" smtClean="0"/>
              <a:t> </a:t>
            </a:r>
            <a:r>
              <a:rPr lang="en-US" sz="2800" dirty="0" err="1" smtClean="0"/>
              <a:t>së</a:t>
            </a:r>
            <a:r>
              <a:rPr lang="en-US" sz="2800" dirty="0" smtClean="0"/>
              <a:t> </a:t>
            </a:r>
            <a:r>
              <a:rPr lang="en-US" sz="2800" dirty="0" err="1" smtClean="0"/>
              <a:t>të</a:t>
            </a:r>
            <a:r>
              <a:rPr lang="en-US" sz="2800" dirty="0" smtClean="0"/>
              <a:t> </a:t>
            </a:r>
            <a:r>
              <a:rPr lang="en-US" sz="2800" dirty="0" err="1" smtClean="0"/>
              <a:t>dhënave</a:t>
            </a:r>
            <a:r>
              <a:rPr lang="en-US" sz="2800" dirty="0" smtClean="0"/>
              <a:t> </a:t>
            </a:r>
            <a:r>
              <a:rPr lang="en-US" sz="2800" dirty="0" err="1" smtClean="0"/>
              <a:t>si</a:t>
            </a:r>
            <a:r>
              <a:rPr lang="en-US" sz="2800" dirty="0" smtClean="0"/>
              <a:t> </a:t>
            </a:r>
            <a:r>
              <a:rPr lang="en-US" sz="2800" dirty="0" err="1" smtClean="0"/>
              <a:t>dhe</a:t>
            </a:r>
            <a:r>
              <a:rPr lang="en-US" sz="2800" dirty="0" smtClean="0"/>
              <a:t> </a:t>
            </a:r>
            <a:r>
              <a:rPr lang="en-US" sz="2800" dirty="0" err="1" smtClean="0"/>
              <a:t>nga</a:t>
            </a:r>
            <a:r>
              <a:rPr lang="en-US" sz="2800" dirty="0" smtClean="0"/>
              <a:t> </a:t>
            </a:r>
            <a:r>
              <a:rPr lang="en-US" sz="2800" dirty="0" err="1" smtClean="0"/>
              <a:t>Interneti</a:t>
            </a:r>
            <a:r>
              <a:rPr lang="en-US" sz="2800" dirty="0" smtClean="0"/>
              <a:t> </a:t>
            </a:r>
            <a:r>
              <a:rPr lang="en-US" sz="2800" dirty="0" err="1" smtClean="0"/>
              <a:t>janë</a:t>
            </a:r>
            <a:r>
              <a:rPr lang="en-US" sz="2800" dirty="0" smtClean="0"/>
              <a:t> </a:t>
            </a:r>
            <a:r>
              <a:rPr lang="en-US" sz="2800" dirty="0" err="1" smtClean="0"/>
              <a:t>të</a:t>
            </a:r>
            <a:r>
              <a:rPr lang="en-US" sz="2800" dirty="0" smtClean="0"/>
              <a:t> </a:t>
            </a:r>
            <a:r>
              <a:rPr lang="en-US" sz="2800" dirty="0" err="1" smtClean="0"/>
              <a:t>gjitha</a:t>
            </a:r>
            <a:r>
              <a:rPr lang="en-US" sz="2800" dirty="0" smtClean="0"/>
              <a:t> forma </a:t>
            </a:r>
            <a:r>
              <a:rPr lang="en-US" sz="2800" dirty="0" err="1" smtClean="0"/>
              <a:t>të</a:t>
            </a:r>
            <a:r>
              <a:rPr lang="en-US" sz="2800" dirty="0" smtClean="0"/>
              <a:t> </a:t>
            </a:r>
            <a:r>
              <a:rPr lang="en-US" sz="2800" dirty="0" err="1" smtClean="0"/>
              <a:t>provave</a:t>
            </a:r>
            <a:r>
              <a:rPr lang="en-US" sz="2800" dirty="0" smtClean="0"/>
              <a:t> </a:t>
            </a:r>
            <a:r>
              <a:rPr lang="en-US" sz="2800" dirty="0" err="1" smtClean="0"/>
              <a:t>elektronike</a:t>
            </a:r>
            <a:r>
              <a:rPr lang="en-US" sz="2800" dirty="0" smtClean="0"/>
              <a:t>.</a:t>
            </a:r>
            <a:endParaRPr lang="en-GB" sz="2800" dirty="0"/>
          </a:p>
        </p:txBody>
      </p:sp>
    </p:spTree>
    <p:extLst>
      <p:ext uri="{BB962C8B-B14F-4D97-AF65-F5344CB8AC3E}">
        <p14:creationId xmlns:p14="http://schemas.microsoft.com/office/powerpoint/2010/main" xmlns="" val="1285032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Çfarë</a:t>
            </a:r>
            <a:r>
              <a:rPr lang="en-US" b="1" dirty="0" smtClean="0"/>
              <a:t> </a:t>
            </a:r>
            <a:r>
              <a:rPr lang="en-US" b="1" dirty="0" err="1" smtClean="0"/>
              <a:t>janë</a:t>
            </a:r>
            <a:r>
              <a:rPr lang="en-US" b="1" dirty="0" smtClean="0"/>
              <a:t> </a:t>
            </a:r>
            <a:r>
              <a:rPr lang="en-US" b="1" dirty="0" err="1" smtClean="0"/>
              <a:t>Provat</a:t>
            </a:r>
            <a:r>
              <a:rPr lang="en-US" b="1" dirty="0" smtClean="0"/>
              <a:t> </a:t>
            </a:r>
            <a:r>
              <a:rPr lang="en-US" b="1" dirty="0" err="1" smtClean="0"/>
              <a:t>Elektronike</a:t>
            </a:r>
            <a:r>
              <a:rPr lang="en-US" b="1" dirty="0" smtClean="0"/>
              <a:t>?</a:t>
            </a:r>
            <a:endParaRPr lang="en-US" dirty="0"/>
          </a:p>
        </p:txBody>
      </p:sp>
      <p:sp>
        <p:nvSpPr>
          <p:cNvPr id="3" name="Content Placeholder 2"/>
          <p:cNvSpPr>
            <a:spLocks noGrp="1"/>
          </p:cNvSpPr>
          <p:nvPr>
            <p:ph idx="1"/>
          </p:nvPr>
        </p:nvSpPr>
        <p:spPr/>
        <p:txBody>
          <a:bodyPr>
            <a:normAutofit/>
          </a:bodyPr>
          <a:lstStyle/>
          <a:p>
            <a:pPr algn="just"/>
            <a:r>
              <a:rPr lang="en-US" dirty="0" err="1" smtClean="0"/>
              <a:t>Provat</a:t>
            </a:r>
            <a:r>
              <a:rPr lang="en-US" dirty="0" smtClean="0"/>
              <a:t> </a:t>
            </a:r>
            <a:r>
              <a:rPr lang="en-US" dirty="0" err="1" smtClean="0"/>
              <a:t>elektronike</a:t>
            </a:r>
            <a:r>
              <a:rPr lang="en-US" dirty="0" smtClean="0"/>
              <a:t> </a:t>
            </a:r>
            <a:r>
              <a:rPr lang="en-US" dirty="0" err="1" smtClean="0"/>
              <a:t>nuk</a:t>
            </a:r>
            <a:r>
              <a:rPr lang="en-US" dirty="0" smtClean="0"/>
              <a:t> </a:t>
            </a:r>
            <a:r>
              <a:rPr lang="en-US" dirty="0" err="1" smtClean="0"/>
              <a:t>janë</a:t>
            </a:r>
            <a:r>
              <a:rPr lang="en-US" dirty="0" smtClean="0"/>
              <a:t> </a:t>
            </a:r>
            <a:r>
              <a:rPr lang="en-US" dirty="0" err="1" smtClean="0"/>
              <a:t>të</a:t>
            </a:r>
            <a:r>
              <a:rPr lang="en-US" dirty="0" smtClean="0"/>
              <a:t> </a:t>
            </a:r>
            <a:r>
              <a:rPr lang="en-US" dirty="0" err="1" smtClean="0"/>
              <a:t>ndryshme</a:t>
            </a:r>
            <a:r>
              <a:rPr lang="en-US" dirty="0" smtClean="0"/>
              <a:t> </a:t>
            </a:r>
            <a:r>
              <a:rPr lang="en-US" dirty="0" err="1" smtClean="0"/>
              <a:t>nga</a:t>
            </a:r>
            <a:r>
              <a:rPr lang="en-US" dirty="0" smtClean="0"/>
              <a:t> </a:t>
            </a:r>
            <a:r>
              <a:rPr lang="en-US" dirty="0" err="1" smtClean="0"/>
              <a:t>provat</a:t>
            </a:r>
            <a:r>
              <a:rPr lang="en-US" dirty="0" smtClean="0"/>
              <a:t> </a:t>
            </a:r>
            <a:r>
              <a:rPr lang="en-US" dirty="0" err="1" smtClean="0"/>
              <a:t>tradicionale</a:t>
            </a:r>
            <a:r>
              <a:rPr lang="en-US" dirty="0" smtClean="0"/>
              <a:t> </a:t>
            </a:r>
            <a:r>
              <a:rPr lang="en-US" dirty="0" err="1" smtClean="0"/>
              <a:t>në</a:t>
            </a:r>
            <a:r>
              <a:rPr lang="en-US" dirty="0" smtClean="0"/>
              <a:t> </a:t>
            </a:r>
            <a:r>
              <a:rPr lang="en-US" dirty="0" err="1" smtClean="0"/>
              <a:t>kuptimin</a:t>
            </a:r>
            <a:r>
              <a:rPr lang="en-US" dirty="0" smtClean="0"/>
              <a:t> </a:t>
            </a:r>
            <a:r>
              <a:rPr lang="en-US" dirty="0" err="1" smtClean="0"/>
              <a:t>që</a:t>
            </a:r>
            <a:r>
              <a:rPr lang="en-US" dirty="0" smtClean="0"/>
              <a:t> </a:t>
            </a:r>
            <a:r>
              <a:rPr lang="en-US" dirty="0" err="1" smtClean="0"/>
              <a:t>është</a:t>
            </a:r>
            <a:r>
              <a:rPr lang="en-US" dirty="0" smtClean="0"/>
              <a:t> e </a:t>
            </a:r>
            <a:r>
              <a:rPr lang="en-US" dirty="0" err="1" smtClean="0"/>
              <a:t>nevojshme</a:t>
            </a:r>
            <a:r>
              <a:rPr lang="en-US" dirty="0" smtClean="0"/>
              <a:t> </a:t>
            </a:r>
            <a:r>
              <a:rPr lang="en-US" dirty="0" err="1" smtClean="0"/>
              <a:t>për</a:t>
            </a:r>
            <a:r>
              <a:rPr lang="en-US" dirty="0" smtClean="0"/>
              <a:t> </a:t>
            </a:r>
            <a:r>
              <a:rPr lang="en-US" dirty="0" err="1" smtClean="0"/>
              <a:t>palën</a:t>
            </a:r>
            <a:r>
              <a:rPr lang="en-US" dirty="0" smtClean="0"/>
              <a:t> </a:t>
            </a:r>
            <a:r>
              <a:rPr lang="en-US" dirty="0" err="1" smtClean="0"/>
              <a:t>që</a:t>
            </a:r>
            <a:r>
              <a:rPr lang="en-US" dirty="0" smtClean="0"/>
              <a:t> e </a:t>
            </a:r>
            <a:r>
              <a:rPr lang="en-US" dirty="0" err="1" smtClean="0"/>
              <a:t>prezanton</a:t>
            </a:r>
            <a:r>
              <a:rPr lang="en-US" dirty="0" smtClean="0"/>
              <a:t> </a:t>
            </a:r>
            <a:r>
              <a:rPr lang="en-US" dirty="0" err="1" smtClean="0"/>
              <a:t>atë</a:t>
            </a:r>
            <a:r>
              <a:rPr lang="en-US" dirty="0" smtClean="0"/>
              <a:t> </a:t>
            </a:r>
            <a:r>
              <a:rPr lang="en-US" dirty="0" err="1" smtClean="0"/>
              <a:t>në</a:t>
            </a:r>
            <a:r>
              <a:rPr lang="en-US" dirty="0" smtClean="0"/>
              <a:t> </a:t>
            </a:r>
            <a:r>
              <a:rPr lang="en-US" dirty="0" err="1" smtClean="0"/>
              <a:t>procedimin</a:t>
            </a:r>
            <a:r>
              <a:rPr lang="en-US" dirty="0" smtClean="0"/>
              <a:t> </a:t>
            </a:r>
            <a:r>
              <a:rPr lang="en-US" dirty="0" err="1" smtClean="0"/>
              <a:t>gjyqësor</a:t>
            </a:r>
            <a:r>
              <a:rPr lang="en-US" dirty="0" smtClean="0"/>
              <a:t> </a:t>
            </a:r>
            <a:r>
              <a:rPr lang="en-US" dirty="0" err="1" smtClean="0"/>
              <a:t>të</a:t>
            </a:r>
            <a:r>
              <a:rPr lang="en-US" dirty="0" smtClean="0"/>
              <a:t> </a:t>
            </a:r>
            <a:r>
              <a:rPr lang="en-US" dirty="0" err="1" smtClean="0"/>
              <a:t>jetë</a:t>
            </a:r>
            <a:r>
              <a:rPr lang="en-US" dirty="0" smtClean="0"/>
              <a:t> </a:t>
            </a:r>
            <a:r>
              <a:rPr lang="en-US" dirty="0" err="1" smtClean="0"/>
              <a:t>në</a:t>
            </a:r>
            <a:r>
              <a:rPr lang="en-US" dirty="0" smtClean="0"/>
              <a:t> </a:t>
            </a:r>
            <a:r>
              <a:rPr lang="en-US" dirty="0" err="1" smtClean="0"/>
              <a:t>gjendje</a:t>
            </a:r>
            <a:r>
              <a:rPr lang="en-US" dirty="0" smtClean="0"/>
              <a:t> </a:t>
            </a:r>
            <a:r>
              <a:rPr lang="en-US" dirty="0" err="1" smtClean="0"/>
              <a:t>të</a:t>
            </a:r>
            <a:r>
              <a:rPr lang="en-US" dirty="0" smtClean="0"/>
              <a:t> </a:t>
            </a:r>
            <a:r>
              <a:rPr lang="en-US" dirty="0" err="1" smtClean="0"/>
              <a:t>demonstrojë</a:t>
            </a:r>
            <a:r>
              <a:rPr lang="en-US" dirty="0" smtClean="0"/>
              <a:t> se </a:t>
            </a:r>
            <a:r>
              <a:rPr lang="en-US" dirty="0" err="1" smtClean="0"/>
              <a:t>nuk</a:t>
            </a:r>
            <a:r>
              <a:rPr lang="en-US" dirty="0" smtClean="0"/>
              <a:t> </a:t>
            </a:r>
            <a:r>
              <a:rPr lang="en-US" dirty="0" err="1" smtClean="0"/>
              <a:t>është</a:t>
            </a:r>
            <a:r>
              <a:rPr lang="en-US" dirty="0" smtClean="0"/>
              <a:t> as </a:t>
            </a:r>
            <a:r>
              <a:rPr lang="en-US" dirty="0" err="1" smtClean="0"/>
              <a:t>më</a:t>
            </a:r>
            <a:r>
              <a:rPr lang="en-US" dirty="0" smtClean="0"/>
              <a:t> </a:t>
            </a:r>
            <a:r>
              <a:rPr lang="en-US" dirty="0" err="1" smtClean="0"/>
              <a:t>pak</a:t>
            </a:r>
            <a:r>
              <a:rPr lang="en-US" dirty="0" smtClean="0"/>
              <a:t> e as </a:t>
            </a:r>
            <a:r>
              <a:rPr lang="en-US" dirty="0" err="1" smtClean="0"/>
              <a:t>më</a:t>
            </a:r>
            <a:r>
              <a:rPr lang="en-US" dirty="0" smtClean="0"/>
              <a:t> </a:t>
            </a:r>
            <a:r>
              <a:rPr lang="en-US" dirty="0" err="1" smtClean="0"/>
              <a:t>shumë</a:t>
            </a:r>
            <a:r>
              <a:rPr lang="en-US" dirty="0" smtClean="0"/>
              <a:t> </a:t>
            </a:r>
            <a:r>
              <a:rPr lang="en-US" dirty="0" err="1" smtClean="0"/>
              <a:t>sesa</a:t>
            </a:r>
            <a:r>
              <a:rPr lang="en-US" dirty="0" smtClean="0"/>
              <a:t> </a:t>
            </a:r>
            <a:r>
              <a:rPr lang="en-US" dirty="0" err="1" smtClean="0"/>
              <a:t>ajo</a:t>
            </a:r>
            <a:r>
              <a:rPr lang="en-US" dirty="0" smtClean="0"/>
              <a:t> </a:t>
            </a:r>
            <a:r>
              <a:rPr lang="en-US" dirty="0" err="1" smtClean="0"/>
              <a:t>që</a:t>
            </a:r>
            <a:r>
              <a:rPr lang="en-US" dirty="0" smtClean="0"/>
              <a:t> </a:t>
            </a:r>
            <a:r>
              <a:rPr lang="en-US" dirty="0" err="1" smtClean="0"/>
              <a:t>ishte</a:t>
            </a:r>
            <a:r>
              <a:rPr lang="en-US" dirty="0" smtClean="0"/>
              <a:t> </a:t>
            </a:r>
            <a:r>
              <a:rPr lang="en-US" dirty="0" err="1" smtClean="0"/>
              <a:t>kur</a:t>
            </a:r>
            <a:r>
              <a:rPr lang="en-US" dirty="0" smtClean="0"/>
              <a:t> </a:t>
            </a:r>
            <a:r>
              <a:rPr lang="en-US" dirty="0" err="1" smtClean="0"/>
              <a:t>sapo</a:t>
            </a:r>
            <a:r>
              <a:rPr lang="en-US" dirty="0" smtClean="0"/>
              <a:t> </a:t>
            </a:r>
            <a:r>
              <a:rPr lang="en-US" dirty="0" err="1" smtClean="0"/>
              <a:t>erdhi</a:t>
            </a:r>
            <a:r>
              <a:rPr lang="en-US" dirty="0" smtClean="0"/>
              <a:t> </a:t>
            </a:r>
            <a:r>
              <a:rPr lang="en-US" dirty="0" err="1" smtClean="0"/>
              <a:t>në</a:t>
            </a:r>
            <a:r>
              <a:rPr lang="en-US" dirty="0" smtClean="0"/>
              <a:t> </a:t>
            </a:r>
            <a:r>
              <a:rPr lang="en-US" dirty="0" err="1" smtClean="0"/>
              <a:t>posedimin</a:t>
            </a:r>
            <a:r>
              <a:rPr lang="en-US" dirty="0" smtClean="0"/>
              <a:t> e </a:t>
            </a:r>
            <a:r>
              <a:rPr lang="en-US" dirty="0" err="1" smtClean="0"/>
              <a:t>saj</a:t>
            </a:r>
            <a:r>
              <a:rPr lang="en-US" dirty="0" smtClean="0"/>
              <a:t>. Me </a:t>
            </a:r>
            <a:r>
              <a:rPr lang="en-US" dirty="0" err="1" smtClean="0"/>
              <a:t>fjalë</a:t>
            </a:r>
            <a:r>
              <a:rPr lang="en-US" dirty="0" smtClean="0"/>
              <a:t> </a:t>
            </a:r>
            <a:r>
              <a:rPr lang="en-US" dirty="0" err="1" smtClean="0"/>
              <a:t>të</a:t>
            </a:r>
            <a:r>
              <a:rPr lang="en-US" dirty="0" smtClean="0"/>
              <a:t> </a:t>
            </a:r>
            <a:r>
              <a:rPr lang="en-US" dirty="0" err="1" smtClean="0"/>
              <a:t>tjera</a:t>
            </a:r>
            <a:r>
              <a:rPr lang="en-US" dirty="0" smtClean="0"/>
              <a:t>, </a:t>
            </a:r>
            <a:r>
              <a:rPr lang="en-US" dirty="0" err="1" smtClean="0"/>
              <a:t>nuk</a:t>
            </a:r>
            <a:r>
              <a:rPr lang="en-US" dirty="0" smtClean="0"/>
              <a:t> ka </a:t>
            </a:r>
            <a:r>
              <a:rPr lang="en-US" dirty="0" err="1" smtClean="0"/>
              <a:t>pësuar</a:t>
            </a:r>
            <a:r>
              <a:rPr lang="en-US" dirty="0" smtClean="0"/>
              <a:t> </a:t>
            </a:r>
            <a:r>
              <a:rPr lang="en-US" dirty="0" err="1" smtClean="0"/>
              <a:t>asnjë</a:t>
            </a:r>
            <a:r>
              <a:rPr lang="en-US" dirty="0" smtClean="0"/>
              <a:t> </a:t>
            </a:r>
            <a:r>
              <a:rPr lang="en-US" dirty="0" err="1" smtClean="0"/>
              <a:t>ndryshim</a:t>
            </a:r>
            <a:r>
              <a:rPr lang="en-US" dirty="0" smtClean="0"/>
              <a:t>, </a:t>
            </a:r>
            <a:r>
              <a:rPr lang="en-US" dirty="0" err="1" smtClean="0"/>
              <a:t>fshirje</a:t>
            </a:r>
            <a:r>
              <a:rPr lang="en-US" dirty="0" smtClean="0"/>
              <a:t>, </a:t>
            </a:r>
            <a:r>
              <a:rPr lang="en-US" dirty="0" err="1" smtClean="0"/>
              <a:t>shtesa</a:t>
            </a:r>
            <a:r>
              <a:rPr lang="en-US" dirty="0" smtClean="0"/>
              <a:t> </a:t>
            </a:r>
            <a:r>
              <a:rPr lang="en-US" dirty="0" err="1" smtClean="0"/>
              <a:t>apo</a:t>
            </a:r>
            <a:r>
              <a:rPr lang="en-US" dirty="0" smtClean="0"/>
              <a:t> </a:t>
            </a:r>
            <a:r>
              <a:rPr lang="en-US" dirty="0" err="1" smtClean="0"/>
              <a:t>modifikime</a:t>
            </a:r>
            <a:r>
              <a:rPr lang="en-US" dirty="0" smtClean="0"/>
              <a:t> </a:t>
            </a:r>
            <a:r>
              <a:rPr lang="en-US" dirty="0" err="1" smtClean="0"/>
              <a:t>të</a:t>
            </a:r>
            <a:r>
              <a:rPr lang="en-US" dirty="0" smtClean="0"/>
              <a:t> </a:t>
            </a:r>
            <a:r>
              <a:rPr lang="en-US" dirty="0" err="1" smtClean="0"/>
              <a:t>tjera</a:t>
            </a:r>
            <a:r>
              <a:rPr lang="en-US" dirty="0" smtClean="0"/>
              <a:t>.</a:t>
            </a:r>
            <a:endParaRPr lang="en-GB" dirty="0"/>
          </a:p>
          <a:p>
            <a:pPr marL="0" indent="0">
              <a:buNone/>
            </a:pPr>
            <a:endParaRPr lang="en-US" dirty="0"/>
          </a:p>
        </p:txBody>
      </p:sp>
    </p:spTree>
    <p:extLst>
      <p:ext uri="{BB962C8B-B14F-4D97-AF65-F5344CB8AC3E}">
        <p14:creationId xmlns:p14="http://schemas.microsoft.com/office/powerpoint/2010/main" xmlns="" val="1881087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Çfarë</a:t>
            </a:r>
            <a:r>
              <a:rPr lang="en-US" b="1" dirty="0" smtClean="0"/>
              <a:t> </a:t>
            </a:r>
            <a:r>
              <a:rPr lang="en-US" b="1" dirty="0" err="1" smtClean="0"/>
              <a:t>janë</a:t>
            </a:r>
            <a:r>
              <a:rPr lang="en-US" b="1" dirty="0" smtClean="0"/>
              <a:t> </a:t>
            </a:r>
            <a:r>
              <a:rPr lang="en-US" b="1" dirty="0" err="1" smtClean="0"/>
              <a:t>Provat</a:t>
            </a:r>
            <a:r>
              <a:rPr lang="en-US" b="1" dirty="0" smtClean="0"/>
              <a:t> </a:t>
            </a:r>
            <a:r>
              <a:rPr lang="en-US" b="1" dirty="0" err="1" smtClean="0"/>
              <a:t>Elektronike</a:t>
            </a:r>
            <a:r>
              <a:rPr lang="en-US" b="1" dirty="0" smtClean="0"/>
              <a:t>?</a:t>
            </a:r>
            <a:endParaRPr lang="en-US" dirty="0"/>
          </a:p>
        </p:txBody>
      </p:sp>
      <p:sp>
        <p:nvSpPr>
          <p:cNvPr id="3" name="Content Placeholder 2"/>
          <p:cNvSpPr>
            <a:spLocks noGrp="1"/>
          </p:cNvSpPr>
          <p:nvPr>
            <p:ph idx="1"/>
          </p:nvPr>
        </p:nvSpPr>
        <p:spPr/>
        <p:txBody>
          <a:bodyPr>
            <a:normAutofit/>
          </a:bodyPr>
          <a:lstStyle/>
          <a:p>
            <a:pPr algn="just"/>
            <a:r>
              <a:rPr lang="en-US" dirty="0" err="1" smtClean="0"/>
              <a:t>Vetë</a:t>
            </a:r>
            <a:r>
              <a:rPr lang="en-US" dirty="0" smtClean="0"/>
              <a:t> </a:t>
            </a:r>
            <a:r>
              <a:rPr lang="en-US" dirty="0" err="1" smtClean="0"/>
              <a:t>natyra</a:t>
            </a:r>
            <a:r>
              <a:rPr lang="en-US" dirty="0" smtClean="0"/>
              <a:t> e </a:t>
            </a:r>
            <a:r>
              <a:rPr lang="en-US" dirty="0" err="1" smtClean="0"/>
              <a:t>të</a:t>
            </a:r>
            <a:r>
              <a:rPr lang="en-US" dirty="0" smtClean="0"/>
              <a:t> </a:t>
            </a:r>
            <a:r>
              <a:rPr lang="en-US" dirty="0" err="1" smtClean="0"/>
              <a:t>dhënave</a:t>
            </a:r>
            <a:r>
              <a:rPr lang="en-US" dirty="0" smtClean="0"/>
              <a:t> </a:t>
            </a:r>
            <a:r>
              <a:rPr lang="en-US" dirty="0" err="1" smtClean="0"/>
              <a:t>dhe</a:t>
            </a:r>
            <a:r>
              <a:rPr lang="en-US" dirty="0" smtClean="0"/>
              <a:t> </a:t>
            </a:r>
            <a:r>
              <a:rPr lang="en-US" dirty="0" err="1" smtClean="0"/>
              <a:t>informacionit</a:t>
            </a:r>
            <a:r>
              <a:rPr lang="en-US" dirty="0" smtClean="0"/>
              <a:t> </a:t>
            </a:r>
            <a:r>
              <a:rPr lang="en-US" dirty="0" err="1" smtClean="0"/>
              <a:t>të</a:t>
            </a:r>
            <a:r>
              <a:rPr lang="en-US" dirty="0" smtClean="0"/>
              <a:t> </a:t>
            </a:r>
            <a:r>
              <a:rPr lang="en-US" dirty="0" err="1" smtClean="0"/>
              <a:t>mbajtur</a:t>
            </a:r>
            <a:r>
              <a:rPr lang="en-US" dirty="0" smtClean="0"/>
              <a:t> </a:t>
            </a:r>
            <a:r>
              <a:rPr lang="en-US" dirty="0" err="1" smtClean="0"/>
              <a:t>në</a:t>
            </a:r>
            <a:r>
              <a:rPr lang="en-US" dirty="0" smtClean="0"/>
              <a:t> </a:t>
            </a:r>
            <a:r>
              <a:rPr lang="en-US" dirty="0" err="1" smtClean="0"/>
              <a:t>formë</a:t>
            </a:r>
            <a:r>
              <a:rPr lang="en-US" dirty="0" smtClean="0"/>
              <a:t> </a:t>
            </a:r>
            <a:r>
              <a:rPr lang="en-US" dirty="0" err="1" smtClean="0"/>
              <a:t>elektronike</a:t>
            </a:r>
            <a:r>
              <a:rPr lang="en-US" dirty="0" smtClean="0"/>
              <a:t> e </a:t>
            </a:r>
            <a:r>
              <a:rPr lang="en-US" dirty="0" err="1" smtClean="0"/>
              <a:t>bën</a:t>
            </a:r>
            <a:r>
              <a:rPr lang="en-US" dirty="0" smtClean="0"/>
              <a:t> </a:t>
            </a:r>
            <a:r>
              <a:rPr lang="en-US" dirty="0" err="1" smtClean="0"/>
              <a:t>atë</a:t>
            </a:r>
            <a:r>
              <a:rPr lang="en-US" dirty="0" smtClean="0"/>
              <a:t> </a:t>
            </a:r>
            <a:r>
              <a:rPr lang="en-US" dirty="0" err="1" smtClean="0"/>
              <a:t>më</a:t>
            </a:r>
            <a:r>
              <a:rPr lang="en-US" dirty="0" smtClean="0"/>
              <a:t> </a:t>
            </a:r>
            <a:r>
              <a:rPr lang="en-US" dirty="0" err="1" smtClean="0"/>
              <a:t>të</a:t>
            </a:r>
            <a:r>
              <a:rPr lang="en-US" dirty="0" smtClean="0"/>
              <a:t> </a:t>
            </a:r>
            <a:r>
              <a:rPr lang="en-US" dirty="0" err="1" smtClean="0"/>
              <a:t>lehtë</a:t>
            </a:r>
            <a:r>
              <a:rPr lang="en-US" dirty="0" smtClean="0"/>
              <a:t> </a:t>
            </a:r>
            <a:r>
              <a:rPr lang="en-US" dirty="0" err="1" smtClean="0"/>
              <a:t>për</a:t>
            </a:r>
            <a:r>
              <a:rPr lang="en-US" dirty="0" smtClean="0"/>
              <a:t> </a:t>
            </a:r>
            <a:r>
              <a:rPr lang="en-US" dirty="0" err="1" smtClean="0"/>
              <a:t>tu</a:t>
            </a:r>
            <a:r>
              <a:rPr lang="en-US" dirty="0" smtClean="0"/>
              <a:t> </a:t>
            </a:r>
            <a:r>
              <a:rPr lang="en-US" dirty="0" err="1" smtClean="0"/>
              <a:t>manipuluar</a:t>
            </a:r>
            <a:r>
              <a:rPr lang="en-US" dirty="0" smtClean="0"/>
              <a:t> </a:t>
            </a:r>
            <a:r>
              <a:rPr lang="en-US" dirty="0" err="1" smtClean="0"/>
              <a:t>sesa</a:t>
            </a:r>
            <a:r>
              <a:rPr lang="en-US" dirty="0" smtClean="0"/>
              <a:t> format </a:t>
            </a:r>
            <a:r>
              <a:rPr lang="en-US" dirty="0" err="1" smtClean="0"/>
              <a:t>tradicionale</a:t>
            </a:r>
            <a:r>
              <a:rPr lang="en-US" dirty="0" smtClean="0"/>
              <a:t> </a:t>
            </a:r>
            <a:r>
              <a:rPr lang="en-US" dirty="0" err="1" smtClean="0"/>
              <a:t>të</a:t>
            </a:r>
            <a:r>
              <a:rPr lang="en-US" dirty="0" smtClean="0"/>
              <a:t> </a:t>
            </a:r>
            <a:r>
              <a:rPr lang="en-US" dirty="0" err="1" smtClean="0"/>
              <a:t>të</a:t>
            </a:r>
            <a:r>
              <a:rPr lang="en-US" dirty="0" smtClean="0"/>
              <a:t> </a:t>
            </a:r>
            <a:r>
              <a:rPr lang="en-US" dirty="0" err="1" smtClean="0"/>
              <a:t>dhënave</a:t>
            </a:r>
            <a:r>
              <a:rPr lang="en-US" dirty="0" smtClean="0"/>
              <a:t>. Kjo krijon çështje specifike për sistemin e drejtësisë dhe kërkon që trajtimi i të dhënave të tilla </a:t>
            </a:r>
            <a:r>
              <a:rPr lang="en-US" dirty="0" smtClean="0"/>
              <a:t>të realizohet </a:t>
            </a:r>
            <a:r>
              <a:rPr lang="en-US" dirty="0" smtClean="0"/>
              <a:t>në një mënyrë që garanton ruajtjen e integritetit të vazhdueshëm të të dhënave</a:t>
            </a:r>
            <a:r>
              <a:rPr lang="en-US" dirty="0" smtClean="0"/>
              <a:t>.</a:t>
            </a:r>
            <a:endParaRPr lang="en-GB" dirty="0"/>
          </a:p>
          <a:p>
            <a:pPr marL="0" indent="0">
              <a:buNone/>
            </a:pPr>
            <a:endParaRPr lang="en-US" dirty="0"/>
          </a:p>
        </p:txBody>
      </p:sp>
    </p:spTree>
    <p:extLst>
      <p:ext uri="{BB962C8B-B14F-4D97-AF65-F5344CB8AC3E}">
        <p14:creationId xmlns:p14="http://schemas.microsoft.com/office/powerpoint/2010/main" xmlns="" val="1490395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lgn="just">
              <a:buNone/>
            </a:pPr>
            <a:r>
              <a:rPr lang="sq-AL" sz="2800" dirty="0" smtClean="0"/>
              <a:t>Në përfundim të mësimit pjesëmarrësit do të jenë në gjendje të:</a:t>
            </a:r>
            <a:endParaRPr lang="en-US" sz="2800" dirty="0" smtClean="0"/>
          </a:p>
          <a:p>
            <a:pPr lvl="1" algn="just"/>
            <a:r>
              <a:rPr lang="sq-AL" sz="2400" dirty="0" smtClean="0"/>
              <a:t>Diskutojnë përmbajtjen e Guidës për Provat Elektronike të Këshillit të Evropës</a:t>
            </a:r>
            <a:endParaRPr lang="en-US" sz="2400" dirty="0" smtClean="0"/>
          </a:p>
          <a:p>
            <a:pPr lvl="1" algn="just"/>
            <a:r>
              <a:rPr lang="sq-AL" sz="2400" dirty="0" smtClean="0"/>
              <a:t>Identifikojnë parimet e trajtimit të provave elektronike </a:t>
            </a:r>
            <a:endParaRPr lang="en-US" sz="2400" dirty="0" smtClean="0"/>
          </a:p>
          <a:p>
            <a:pPr lvl="1" algn="just"/>
            <a:r>
              <a:rPr lang="sq-AL" sz="2400" dirty="0" smtClean="0"/>
              <a:t>Përshkruajnë karakteristikat unike të provave elektronike</a:t>
            </a:r>
            <a:r>
              <a:rPr lang="en-GB" sz="2200" dirty="0" smtClean="0"/>
              <a:t> </a:t>
            </a:r>
          </a:p>
          <a:p>
            <a:pPr marL="0" lvl="0" indent="0">
              <a:buNone/>
            </a:pPr>
            <a:r>
              <a:rPr lang="en-GB" sz="2600" dirty="0" smtClean="0"/>
              <a:t>  </a:t>
            </a:r>
            <a:endParaRPr lang="en-US" sz="2600" dirty="0" smtClean="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sq-AL" b="1" dirty="0" smtClean="0"/>
              <a:t>Objektivat</a:t>
            </a:r>
            <a:r>
              <a:rPr lang="en-US" b="1" dirty="0" smtClean="0"/>
              <a:t> e </a:t>
            </a:r>
            <a:r>
              <a:rPr lang="en-US" b="1" dirty="0" err="1" smtClean="0"/>
              <a:t>Sesionit</a:t>
            </a:r>
            <a:endParaRPr lang="en-US"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Çfarë</a:t>
            </a:r>
            <a:r>
              <a:rPr lang="en-US" b="1" dirty="0" smtClean="0"/>
              <a:t> </a:t>
            </a:r>
            <a:r>
              <a:rPr lang="en-US" b="1" dirty="0" err="1" smtClean="0"/>
              <a:t>janë</a:t>
            </a:r>
            <a:r>
              <a:rPr lang="en-US" b="1" dirty="0" smtClean="0"/>
              <a:t> </a:t>
            </a:r>
            <a:r>
              <a:rPr lang="en-US" b="1" dirty="0" err="1" smtClean="0"/>
              <a:t>Provat</a:t>
            </a:r>
            <a:r>
              <a:rPr lang="en-US" b="1" dirty="0" smtClean="0"/>
              <a:t> </a:t>
            </a:r>
            <a:r>
              <a:rPr lang="en-US" b="1" dirty="0" err="1" smtClean="0"/>
              <a:t>Elektronike</a:t>
            </a:r>
            <a:r>
              <a:rPr lang="en-US" b="1" dirty="0" smtClean="0"/>
              <a:t>?</a:t>
            </a:r>
            <a:endParaRPr lang="en-US" dirty="0"/>
          </a:p>
        </p:txBody>
      </p:sp>
      <p:sp>
        <p:nvSpPr>
          <p:cNvPr id="3" name="Content Placeholder 2"/>
          <p:cNvSpPr>
            <a:spLocks noGrp="1"/>
          </p:cNvSpPr>
          <p:nvPr>
            <p:ph idx="1"/>
          </p:nvPr>
        </p:nvSpPr>
        <p:spPr/>
        <p:txBody>
          <a:bodyPr>
            <a:normAutofit lnSpcReduction="10000"/>
          </a:bodyPr>
          <a:lstStyle/>
          <a:p>
            <a:pPr algn="just"/>
            <a:r>
              <a:rPr lang="en-US" dirty="0" err="1" smtClean="0"/>
              <a:t>Edhe</a:t>
            </a:r>
            <a:r>
              <a:rPr lang="en-US" dirty="0" smtClean="0"/>
              <a:t> </a:t>
            </a:r>
            <a:r>
              <a:rPr lang="en-US" dirty="0" err="1" smtClean="0"/>
              <a:t>pse</a:t>
            </a:r>
            <a:r>
              <a:rPr lang="en-US" dirty="0" smtClean="0"/>
              <a:t> </a:t>
            </a:r>
            <a:r>
              <a:rPr lang="en-US" dirty="0" err="1" smtClean="0"/>
              <a:t>legjislacionet</a:t>
            </a:r>
            <a:r>
              <a:rPr lang="en-US" dirty="0" smtClean="0"/>
              <a:t> </a:t>
            </a:r>
            <a:r>
              <a:rPr lang="en-US" dirty="0" err="1" smtClean="0"/>
              <a:t>kombëtare</a:t>
            </a:r>
            <a:r>
              <a:rPr lang="en-US" dirty="0" smtClean="0"/>
              <a:t> </a:t>
            </a:r>
            <a:r>
              <a:rPr lang="en-US" dirty="0" err="1" smtClean="0"/>
              <a:t>nuk</a:t>
            </a:r>
            <a:r>
              <a:rPr lang="en-US" dirty="0" smtClean="0"/>
              <a:t> </a:t>
            </a:r>
            <a:r>
              <a:rPr lang="en-US" dirty="0" err="1" smtClean="0"/>
              <a:t>i</a:t>
            </a:r>
            <a:r>
              <a:rPr lang="en-US" dirty="0" smtClean="0"/>
              <a:t> </a:t>
            </a:r>
            <a:r>
              <a:rPr lang="en-US" dirty="0" err="1" smtClean="0"/>
              <a:t>përfshijnë</a:t>
            </a:r>
            <a:r>
              <a:rPr lang="en-US" dirty="0" smtClean="0"/>
              <a:t> </a:t>
            </a:r>
            <a:r>
              <a:rPr lang="en-US" dirty="0" err="1" smtClean="0"/>
              <a:t>shpesh</a:t>
            </a:r>
            <a:r>
              <a:rPr lang="en-US" dirty="0" smtClean="0"/>
              <a:t> </a:t>
            </a:r>
            <a:r>
              <a:rPr lang="en-US" dirty="0" err="1" smtClean="0"/>
              <a:t>referencat</a:t>
            </a:r>
            <a:r>
              <a:rPr lang="en-US" dirty="0" smtClean="0"/>
              <a:t> </a:t>
            </a:r>
            <a:r>
              <a:rPr lang="en-US" dirty="0" err="1" smtClean="0"/>
              <a:t>eksplicite</a:t>
            </a:r>
            <a:r>
              <a:rPr lang="en-US" dirty="0" smtClean="0"/>
              <a:t> </a:t>
            </a:r>
            <a:r>
              <a:rPr lang="en-US" dirty="0" err="1" smtClean="0"/>
              <a:t>për</a:t>
            </a:r>
            <a:r>
              <a:rPr lang="en-US" dirty="0" smtClean="0"/>
              <a:t> </a:t>
            </a:r>
            <a:r>
              <a:rPr lang="en-US" dirty="0" err="1" smtClean="0"/>
              <a:t>provat</a:t>
            </a:r>
            <a:r>
              <a:rPr lang="en-US" dirty="0" smtClean="0"/>
              <a:t> </a:t>
            </a:r>
            <a:r>
              <a:rPr lang="en-US" dirty="0" err="1" smtClean="0"/>
              <a:t>elektronike</a:t>
            </a:r>
            <a:r>
              <a:rPr lang="en-US" dirty="0" smtClean="0"/>
              <a:t>, e </a:t>
            </a:r>
            <a:r>
              <a:rPr lang="en-US" dirty="0" err="1" smtClean="0"/>
              <a:t>aq</a:t>
            </a:r>
            <a:r>
              <a:rPr lang="en-US" dirty="0" smtClean="0"/>
              <a:t> </a:t>
            </a:r>
            <a:r>
              <a:rPr lang="en-US" dirty="0" err="1" smtClean="0"/>
              <a:t>më</a:t>
            </a:r>
            <a:r>
              <a:rPr lang="en-US" dirty="0" smtClean="0"/>
              <a:t> </a:t>
            </a:r>
            <a:r>
              <a:rPr lang="en-US" dirty="0" err="1" smtClean="0"/>
              <a:t>pak</a:t>
            </a:r>
            <a:r>
              <a:rPr lang="en-US" dirty="0" smtClean="0"/>
              <a:t> </a:t>
            </a:r>
            <a:r>
              <a:rPr lang="en-US" dirty="0" err="1" smtClean="0"/>
              <a:t>një</a:t>
            </a:r>
            <a:r>
              <a:rPr lang="en-US" dirty="0" smtClean="0"/>
              <a:t> </a:t>
            </a:r>
            <a:r>
              <a:rPr lang="en-US" dirty="0" err="1" smtClean="0"/>
              <a:t>përkufizim</a:t>
            </a:r>
            <a:r>
              <a:rPr lang="en-US" dirty="0" smtClean="0"/>
              <a:t> </a:t>
            </a:r>
            <a:r>
              <a:rPr lang="en-US" dirty="0" err="1" smtClean="0"/>
              <a:t>ekskluziv</a:t>
            </a:r>
            <a:r>
              <a:rPr lang="en-US" dirty="0" smtClean="0"/>
              <a:t> </a:t>
            </a:r>
            <a:r>
              <a:rPr lang="en-US" dirty="0" err="1" smtClean="0"/>
              <a:t>dhe</a:t>
            </a:r>
            <a:r>
              <a:rPr lang="en-US" dirty="0" smtClean="0"/>
              <a:t> </a:t>
            </a:r>
            <a:r>
              <a:rPr lang="en-US" dirty="0" err="1" smtClean="0"/>
              <a:t>specifik</a:t>
            </a:r>
            <a:r>
              <a:rPr lang="en-US" dirty="0" smtClean="0"/>
              <a:t>, </a:t>
            </a:r>
            <a:r>
              <a:rPr lang="en-US" dirty="0" err="1" smtClean="0"/>
              <a:t>po</a:t>
            </a:r>
            <a:r>
              <a:rPr lang="en-US" dirty="0" smtClean="0"/>
              <a:t> </a:t>
            </a:r>
            <a:r>
              <a:rPr lang="en-US" dirty="0" err="1" smtClean="0"/>
              <a:t>japim</a:t>
            </a:r>
            <a:r>
              <a:rPr lang="en-US" dirty="0" smtClean="0"/>
              <a:t> </a:t>
            </a:r>
            <a:r>
              <a:rPr lang="en-US" dirty="0" err="1" smtClean="0"/>
              <a:t>një</a:t>
            </a:r>
            <a:r>
              <a:rPr lang="en-US" dirty="0" smtClean="0"/>
              <a:t> </a:t>
            </a:r>
            <a:r>
              <a:rPr lang="en-US" dirty="0" err="1" smtClean="0"/>
              <a:t>përkufizim</a:t>
            </a:r>
            <a:r>
              <a:rPr lang="en-US" dirty="0" smtClean="0"/>
              <a:t> </a:t>
            </a:r>
            <a:r>
              <a:rPr lang="en-US" dirty="0" err="1" smtClean="0"/>
              <a:t>përgjithësisht</a:t>
            </a:r>
            <a:r>
              <a:rPr lang="en-US" dirty="0" smtClean="0"/>
              <a:t> </a:t>
            </a:r>
            <a:r>
              <a:rPr lang="en-US" dirty="0" err="1" smtClean="0"/>
              <a:t>të</a:t>
            </a:r>
            <a:r>
              <a:rPr lang="en-US" dirty="0" smtClean="0"/>
              <a:t> </a:t>
            </a:r>
            <a:r>
              <a:rPr lang="en-US" dirty="0" err="1" smtClean="0"/>
              <a:t>pranueshëm</a:t>
            </a:r>
            <a:r>
              <a:rPr lang="en-US" dirty="0" smtClean="0"/>
              <a:t> </a:t>
            </a:r>
            <a:r>
              <a:rPr lang="en-US" dirty="0" err="1" smtClean="0"/>
              <a:t>si</a:t>
            </a:r>
            <a:r>
              <a:rPr lang="en-US" dirty="0" smtClean="0"/>
              <a:t> </a:t>
            </a:r>
            <a:r>
              <a:rPr lang="en-US" dirty="0" err="1" smtClean="0"/>
              <a:t>një</a:t>
            </a:r>
            <a:r>
              <a:rPr lang="en-US" dirty="0" smtClean="0"/>
              <a:t> </a:t>
            </a:r>
            <a:r>
              <a:rPr lang="en-US" dirty="0" err="1" smtClean="0"/>
              <a:t>pikë</a:t>
            </a:r>
            <a:r>
              <a:rPr lang="en-US" dirty="0" smtClean="0"/>
              <a:t> e </a:t>
            </a:r>
            <a:r>
              <a:rPr lang="en-US" dirty="0" err="1" smtClean="0"/>
              <a:t>mirë</a:t>
            </a:r>
            <a:r>
              <a:rPr lang="en-US" dirty="0" smtClean="0"/>
              <a:t> </a:t>
            </a:r>
            <a:r>
              <a:rPr lang="en-US" dirty="0" err="1" smtClean="0"/>
              <a:t>fillimi</a:t>
            </a:r>
            <a:r>
              <a:rPr lang="en-US" dirty="0" smtClean="0"/>
              <a:t> </a:t>
            </a:r>
            <a:r>
              <a:rPr lang="en-US" dirty="0" err="1" smtClean="0"/>
              <a:t>për</a:t>
            </a:r>
            <a:r>
              <a:rPr lang="en-US" dirty="0" smtClean="0"/>
              <a:t> </a:t>
            </a:r>
            <a:r>
              <a:rPr lang="en-US" dirty="0" err="1" smtClean="0"/>
              <a:t>diskutim</a:t>
            </a:r>
            <a:r>
              <a:rPr lang="en-US" dirty="0" smtClean="0"/>
              <a:t>: </a:t>
            </a:r>
          </a:p>
          <a:p>
            <a:pPr lvl="1" algn="just"/>
            <a:r>
              <a:rPr lang="en-US" b="1" dirty="0" err="1" smtClean="0"/>
              <a:t>Provat</a:t>
            </a:r>
            <a:r>
              <a:rPr lang="en-US" b="1" dirty="0" smtClean="0"/>
              <a:t> </a:t>
            </a:r>
            <a:r>
              <a:rPr lang="en-US" b="1" dirty="0" err="1" smtClean="0"/>
              <a:t>elektronike</a:t>
            </a:r>
            <a:r>
              <a:rPr lang="en-US" b="1" dirty="0" smtClean="0"/>
              <a:t> </a:t>
            </a:r>
            <a:r>
              <a:rPr lang="en-US" b="1" dirty="0" err="1" smtClean="0"/>
              <a:t>janë</a:t>
            </a:r>
            <a:r>
              <a:rPr lang="en-US" b="1" dirty="0" smtClean="0"/>
              <a:t> </a:t>
            </a:r>
            <a:r>
              <a:rPr lang="en-US" b="1" dirty="0" err="1" smtClean="0"/>
              <a:t>të</a:t>
            </a:r>
            <a:r>
              <a:rPr lang="en-US" b="1" dirty="0" smtClean="0"/>
              <a:t> </a:t>
            </a:r>
            <a:r>
              <a:rPr lang="en-US" b="1" dirty="0" err="1" smtClean="0"/>
              <a:t>dhëna</a:t>
            </a:r>
            <a:r>
              <a:rPr lang="en-US" b="1" dirty="0" smtClean="0"/>
              <a:t> </a:t>
            </a:r>
            <a:r>
              <a:rPr lang="en-US" b="1" dirty="0" err="1" smtClean="0"/>
              <a:t>të</a:t>
            </a:r>
            <a:r>
              <a:rPr lang="en-US" b="1" dirty="0" smtClean="0"/>
              <a:t> gjeneruara, </a:t>
            </a:r>
            <a:r>
              <a:rPr lang="en-US" b="1" dirty="0" err="1" smtClean="0"/>
              <a:t>ruajtura</a:t>
            </a:r>
            <a:r>
              <a:rPr lang="en-US" b="1" dirty="0" smtClean="0"/>
              <a:t> </a:t>
            </a:r>
            <a:r>
              <a:rPr lang="en-US" b="1" dirty="0" err="1" smtClean="0"/>
              <a:t>ose</a:t>
            </a:r>
            <a:r>
              <a:rPr lang="en-US" b="1" dirty="0" smtClean="0"/>
              <a:t> </a:t>
            </a:r>
            <a:r>
              <a:rPr lang="en-US" b="1" dirty="0" err="1" smtClean="0"/>
              <a:t>transmetuara</a:t>
            </a:r>
            <a:r>
              <a:rPr lang="en-US" b="1" dirty="0" smtClean="0"/>
              <a:t> duke </a:t>
            </a:r>
            <a:r>
              <a:rPr lang="en-US" b="1" dirty="0" err="1" smtClean="0"/>
              <a:t>përdorur</a:t>
            </a:r>
            <a:r>
              <a:rPr lang="en-US" b="1" dirty="0" smtClean="0"/>
              <a:t> </a:t>
            </a:r>
            <a:r>
              <a:rPr lang="en-US" b="1" dirty="0" err="1" smtClean="0"/>
              <a:t>pajisje</a:t>
            </a:r>
            <a:r>
              <a:rPr lang="en-US" b="1" dirty="0" smtClean="0"/>
              <a:t> </a:t>
            </a:r>
            <a:r>
              <a:rPr lang="en-US" b="1" dirty="0" err="1" smtClean="0"/>
              <a:t>elektronike</a:t>
            </a:r>
            <a:r>
              <a:rPr lang="en-US" b="1" dirty="0" smtClean="0"/>
              <a:t> </a:t>
            </a:r>
            <a:r>
              <a:rPr lang="en-US" b="1" dirty="0" err="1" smtClean="0"/>
              <a:t>që</a:t>
            </a:r>
            <a:r>
              <a:rPr lang="en-US" b="1" dirty="0" smtClean="0"/>
              <a:t> </a:t>
            </a:r>
            <a:r>
              <a:rPr lang="en-US" b="1" dirty="0" err="1" smtClean="0"/>
              <a:t>mund</a:t>
            </a:r>
            <a:r>
              <a:rPr lang="en-US" b="1" dirty="0" smtClean="0"/>
              <a:t> </a:t>
            </a:r>
            <a:r>
              <a:rPr lang="en-US" b="1" dirty="0" err="1" smtClean="0"/>
              <a:t>të</a:t>
            </a:r>
            <a:r>
              <a:rPr lang="en-US" b="1" dirty="0" smtClean="0"/>
              <a:t> </a:t>
            </a:r>
            <a:r>
              <a:rPr lang="en-US" b="1" dirty="0" err="1" smtClean="0"/>
              <a:t>përdoren</a:t>
            </a:r>
            <a:r>
              <a:rPr lang="en-US" b="1" dirty="0" smtClean="0"/>
              <a:t> </a:t>
            </a:r>
            <a:r>
              <a:rPr lang="en-US" b="1" dirty="0" err="1" smtClean="0"/>
              <a:t>në</a:t>
            </a:r>
            <a:r>
              <a:rPr lang="en-US" b="1" dirty="0" smtClean="0"/>
              <a:t> </a:t>
            </a:r>
            <a:r>
              <a:rPr lang="en-US" b="1" dirty="0" err="1" smtClean="0"/>
              <a:t>procedimin</a:t>
            </a:r>
            <a:r>
              <a:rPr lang="en-US" b="1" dirty="0" smtClean="0"/>
              <a:t> </a:t>
            </a:r>
            <a:r>
              <a:rPr lang="en-US" b="1" dirty="0" err="1" smtClean="0"/>
              <a:t>gjyqësor</a:t>
            </a:r>
            <a:r>
              <a:rPr lang="en-US" b="1" dirty="0" smtClean="0"/>
              <a:t>.</a:t>
            </a:r>
            <a:endParaRPr lang="en-GB" b="1" dirty="0"/>
          </a:p>
          <a:p>
            <a:pPr marL="0" indent="0">
              <a:buNone/>
            </a:pPr>
            <a:endParaRPr lang="en-US" dirty="0"/>
          </a:p>
        </p:txBody>
      </p:sp>
    </p:spTree>
    <p:extLst>
      <p:ext uri="{BB962C8B-B14F-4D97-AF65-F5344CB8AC3E}">
        <p14:creationId xmlns:p14="http://schemas.microsoft.com/office/powerpoint/2010/main" xmlns="" val="9816939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Karakteristika</a:t>
            </a:r>
            <a:r>
              <a:rPr lang="en-US" b="1" dirty="0" smtClean="0"/>
              <a:t> </a:t>
            </a:r>
            <a:r>
              <a:rPr lang="en-US" b="1" dirty="0" err="1" smtClean="0"/>
              <a:t>Unike</a:t>
            </a:r>
            <a:endParaRPr lang="en-US" b="1" dirty="0"/>
          </a:p>
        </p:txBody>
      </p:sp>
      <p:sp>
        <p:nvSpPr>
          <p:cNvPr id="3" name="Content Placeholder 2"/>
          <p:cNvSpPr>
            <a:spLocks noGrp="1"/>
          </p:cNvSpPr>
          <p:nvPr>
            <p:ph idx="1"/>
          </p:nvPr>
        </p:nvSpPr>
        <p:spPr/>
        <p:txBody>
          <a:bodyPr/>
          <a:lstStyle/>
          <a:p>
            <a:pPr algn="just"/>
            <a:r>
              <a:rPr lang="en-US" dirty="0" err="1" smtClean="0"/>
              <a:t>Janë</a:t>
            </a:r>
            <a:r>
              <a:rPr lang="en-US" dirty="0" smtClean="0"/>
              <a:t> </a:t>
            </a:r>
            <a:r>
              <a:rPr lang="en-US" dirty="0" err="1" smtClean="0"/>
              <a:t>të</a:t>
            </a:r>
            <a:r>
              <a:rPr lang="en-US" dirty="0" smtClean="0"/>
              <a:t> </a:t>
            </a:r>
            <a:r>
              <a:rPr lang="en-US" dirty="0" err="1" smtClean="0"/>
              <a:t>padukshme</a:t>
            </a:r>
            <a:r>
              <a:rPr lang="en-US" dirty="0" smtClean="0"/>
              <a:t> </a:t>
            </a:r>
            <a:r>
              <a:rPr lang="en-US" dirty="0" err="1" smtClean="0"/>
              <a:t>për</a:t>
            </a:r>
            <a:r>
              <a:rPr lang="en-US" dirty="0" smtClean="0"/>
              <a:t> </a:t>
            </a:r>
            <a:r>
              <a:rPr lang="en-US" dirty="0" err="1" smtClean="0"/>
              <a:t>syrin</a:t>
            </a:r>
            <a:r>
              <a:rPr lang="en-US" dirty="0" smtClean="0"/>
              <a:t> e </a:t>
            </a:r>
            <a:r>
              <a:rPr lang="en-US" dirty="0" err="1" smtClean="0"/>
              <a:t>patrajnuar</a:t>
            </a:r>
            <a:endParaRPr lang="en-US" dirty="0" smtClean="0"/>
          </a:p>
          <a:p>
            <a:pPr algn="just"/>
            <a:r>
              <a:rPr lang="en-US" dirty="0" err="1" smtClean="0"/>
              <a:t>Mund</a:t>
            </a:r>
            <a:r>
              <a:rPr lang="en-US" dirty="0" smtClean="0"/>
              <a:t> </a:t>
            </a:r>
            <a:r>
              <a:rPr lang="en-US" dirty="0" err="1" smtClean="0"/>
              <a:t>të</a:t>
            </a:r>
            <a:r>
              <a:rPr lang="en-US" dirty="0" smtClean="0"/>
              <a:t> </a:t>
            </a:r>
            <a:r>
              <a:rPr lang="en-US" dirty="0" err="1" smtClean="0"/>
              <a:t>duhet</a:t>
            </a:r>
            <a:r>
              <a:rPr lang="en-US" dirty="0" smtClean="0"/>
              <a:t> </a:t>
            </a:r>
            <a:r>
              <a:rPr lang="en-US" dirty="0" err="1" smtClean="0"/>
              <a:t>që</a:t>
            </a:r>
            <a:r>
              <a:rPr lang="en-US" dirty="0" smtClean="0"/>
              <a:t> </a:t>
            </a:r>
            <a:r>
              <a:rPr lang="en-US" dirty="0" err="1" smtClean="0"/>
              <a:t>të</a:t>
            </a:r>
            <a:r>
              <a:rPr lang="en-US" dirty="0" smtClean="0"/>
              <a:t> </a:t>
            </a:r>
            <a:r>
              <a:rPr lang="en-US" dirty="0" err="1" smtClean="0"/>
              <a:t>interpretohen</a:t>
            </a:r>
            <a:r>
              <a:rPr lang="en-US" dirty="0" smtClean="0"/>
              <a:t> </a:t>
            </a:r>
            <a:r>
              <a:rPr lang="en-US" dirty="0" err="1" smtClean="0"/>
              <a:t>nga</a:t>
            </a:r>
            <a:r>
              <a:rPr lang="en-US" dirty="0" smtClean="0"/>
              <a:t> </a:t>
            </a:r>
            <a:r>
              <a:rPr lang="en-US" dirty="0" err="1" smtClean="0"/>
              <a:t>një</a:t>
            </a:r>
            <a:r>
              <a:rPr lang="en-US" dirty="0" smtClean="0"/>
              <a:t> specialist</a:t>
            </a:r>
          </a:p>
          <a:p>
            <a:pPr algn="just"/>
            <a:r>
              <a:rPr lang="en-US" dirty="0" err="1" smtClean="0"/>
              <a:t>Janë</a:t>
            </a:r>
            <a:r>
              <a:rPr lang="en-US" dirty="0" smtClean="0"/>
              <a:t> </a:t>
            </a:r>
            <a:r>
              <a:rPr lang="en-US" dirty="0" err="1" smtClean="0"/>
              <a:t>shumë</a:t>
            </a:r>
            <a:r>
              <a:rPr lang="en-US" dirty="0" smtClean="0"/>
              <a:t> </a:t>
            </a:r>
            <a:r>
              <a:rPr lang="en-US" dirty="0" err="1" smtClean="0"/>
              <a:t>të</a:t>
            </a:r>
            <a:r>
              <a:rPr lang="en-US" dirty="0" smtClean="0"/>
              <a:t> </a:t>
            </a:r>
            <a:r>
              <a:rPr lang="en-US" dirty="0" err="1" smtClean="0"/>
              <a:t>paqendrueshme</a:t>
            </a:r>
            <a:endParaRPr lang="en-US" dirty="0" smtClean="0"/>
          </a:p>
          <a:p>
            <a:pPr algn="just"/>
            <a:r>
              <a:rPr lang="en-US" dirty="0" err="1" smtClean="0"/>
              <a:t>Mund</a:t>
            </a:r>
            <a:r>
              <a:rPr lang="en-US" dirty="0" smtClean="0"/>
              <a:t> </a:t>
            </a:r>
            <a:r>
              <a:rPr lang="en-US" dirty="0" err="1" smtClean="0"/>
              <a:t>të</a:t>
            </a:r>
            <a:r>
              <a:rPr lang="en-US" dirty="0" smtClean="0"/>
              <a:t> </a:t>
            </a:r>
            <a:r>
              <a:rPr lang="en-US" dirty="0" err="1" smtClean="0"/>
              <a:t>ndryshohen</a:t>
            </a:r>
            <a:r>
              <a:rPr lang="en-US" dirty="0" smtClean="0"/>
              <a:t> </a:t>
            </a:r>
            <a:r>
              <a:rPr lang="en-US" dirty="0" err="1" smtClean="0"/>
              <a:t>ose</a:t>
            </a:r>
            <a:r>
              <a:rPr lang="en-US" dirty="0" smtClean="0"/>
              <a:t> </a:t>
            </a:r>
            <a:r>
              <a:rPr lang="en-US" dirty="0" err="1" smtClean="0"/>
              <a:t>shkatërrohen</a:t>
            </a:r>
            <a:r>
              <a:rPr lang="en-US" dirty="0" smtClean="0"/>
              <a:t> </a:t>
            </a:r>
            <a:r>
              <a:rPr lang="en-US" dirty="0" err="1" smtClean="0"/>
              <a:t>nëpërmjet</a:t>
            </a:r>
            <a:r>
              <a:rPr lang="en-US" dirty="0" smtClean="0"/>
              <a:t> </a:t>
            </a:r>
            <a:r>
              <a:rPr lang="en-US" dirty="0" err="1" smtClean="0"/>
              <a:t>përdorimin</a:t>
            </a:r>
            <a:r>
              <a:rPr lang="en-US" dirty="0" smtClean="0"/>
              <a:t> normal</a:t>
            </a:r>
          </a:p>
          <a:p>
            <a:pPr algn="just"/>
            <a:r>
              <a:rPr lang="en-US" dirty="0" err="1" smtClean="0"/>
              <a:t>Mund</a:t>
            </a:r>
            <a:r>
              <a:rPr lang="en-US" dirty="0" smtClean="0"/>
              <a:t> </a:t>
            </a:r>
            <a:r>
              <a:rPr lang="en-US" dirty="0" err="1" smtClean="0"/>
              <a:t>të</a:t>
            </a:r>
            <a:r>
              <a:rPr lang="en-US" dirty="0" smtClean="0"/>
              <a:t> </a:t>
            </a:r>
            <a:r>
              <a:rPr lang="en-US" dirty="0" err="1" smtClean="0"/>
              <a:t>kopjohen</a:t>
            </a:r>
            <a:r>
              <a:rPr lang="en-US" dirty="0" smtClean="0"/>
              <a:t> pa </a:t>
            </a:r>
            <a:r>
              <a:rPr lang="en-US" dirty="0" err="1" smtClean="0"/>
              <a:t>kufizim</a:t>
            </a:r>
            <a:endParaRPr lang="en-US" dirty="0" smtClean="0"/>
          </a:p>
          <a:p>
            <a:pPr marL="0" indent="0">
              <a:buNone/>
            </a:pPr>
            <a:endParaRPr lang="en-US" dirty="0"/>
          </a:p>
        </p:txBody>
      </p:sp>
    </p:spTree>
    <p:extLst>
      <p:ext uri="{BB962C8B-B14F-4D97-AF65-F5344CB8AC3E}">
        <p14:creationId xmlns:p14="http://schemas.microsoft.com/office/powerpoint/2010/main" xmlns="" val="3938455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err="1" smtClean="0"/>
              <a:t>Konsideratat</a:t>
            </a:r>
            <a:r>
              <a:rPr lang="en-US" sz="3800" b="1" dirty="0" smtClean="0"/>
              <a:t> </a:t>
            </a:r>
            <a:r>
              <a:rPr lang="en-US" sz="3800" b="1" dirty="0" err="1" smtClean="0"/>
              <a:t>për</a:t>
            </a:r>
            <a:r>
              <a:rPr lang="en-US" sz="3800" b="1" dirty="0" smtClean="0"/>
              <a:t> </a:t>
            </a:r>
            <a:r>
              <a:rPr lang="en-US" sz="3800" b="1" dirty="0" err="1" smtClean="0"/>
              <a:t>Provat</a:t>
            </a:r>
            <a:r>
              <a:rPr lang="en-US" sz="3800" b="1" dirty="0" smtClean="0"/>
              <a:t> </a:t>
            </a:r>
            <a:r>
              <a:rPr lang="en-US" sz="3800" b="1" dirty="0" err="1" smtClean="0"/>
              <a:t>Elektronike</a:t>
            </a:r>
            <a:endParaRPr lang="en-US" sz="3800" b="1" dirty="0"/>
          </a:p>
        </p:txBody>
      </p:sp>
      <p:sp>
        <p:nvSpPr>
          <p:cNvPr id="3" name="Content Placeholder 2"/>
          <p:cNvSpPr>
            <a:spLocks noGrp="1"/>
          </p:cNvSpPr>
          <p:nvPr>
            <p:ph idx="1"/>
          </p:nvPr>
        </p:nvSpPr>
        <p:spPr>
          <a:xfrm>
            <a:off x="457200" y="1600200"/>
            <a:ext cx="8229600" cy="4857863"/>
          </a:xfrm>
        </p:spPr>
        <p:txBody>
          <a:bodyPr>
            <a:normAutofit fontScale="92500" lnSpcReduction="20000"/>
          </a:bodyPr>
          <a:lstStyle/>
          <a:p>
            <a:pPr algn="just"/>
            <a:r>
              <a:rPr lang="en-US" dirty="0" err="1" smtClean="0"/>
              <a:t>Trajtimi</a:t>
            </a:r>
            <a:r>
              <a:rPr lang="en-US" dirty="0" smtClean="0"/>
              <a:t> </a:t>
            </a:r>
            <a:r>
              <a:rPr lang="en-US" dirty="0" err="1" smtClean="0"/>
              <a:t>nga</a:t>
            </a:r>
            <a:r>
              <a:rPr lang="en-US" dirty="0" smtClean="0"/>
              <a:t> </a:t>
            </a:r>
            <a:r>
              <a:rPr lang="en-US" dirty="0" err="1" smtClean="0"/>
              <a:t>specialistët</a:t>
            </a:r>
            <a:r>
              <a:rPr lang="en-US" dirty="0" smtClean="0"/>
              <a:t> </a:t>
            </a:r>
          </a:p>
          <a:p>
            <a:pPr algn="just"/>
            <a:r>
              <a:rPr lang="en-US" dirty="0" err="1" smtClean="0"/>
              <a:t>Zhvillimi</a:t>
            </a:r>
            <a:r>
              <a:rPr lang="en-US" dirty="0" smtClean="0"/>
              <a:t> </a:t>
            </a:r>
            <a:r>
              <a:rPr lang="en-US" dirty="0" err="1" smtClean="0"/>
              <a:t>i</a:t>
            </a:r>
            <a:r>
              <a:rPr lang="en-US" dirty="0" smtClean="0"/>
              <a:t> </a:t>
            </a:r>
            <a:r>
              <a:rPr lang="en-US" dirty="0" err="1" smtClean="0"/>
              <a:t>shpejtë</a:t>
            </a:r>
            <a:r>
              <a:rPr lang="en-US" dirty="0" smtClean="0"/>
              <a:t> </a:t>
            </a:r>
            <a:r>
              <a:rPr lang="en-US" dirty="0" err="1" smtClean="0"/>
              <a:t>i</a:t>
            </a:r>
            <a:r>
              <a:rPr lang="en-US" dirty="0" smtClean="0"/>
              <a:t> </a:t>
            </a:r>
            <a:r>
              <a:rPr lang="en-US" dirty="0" err="1" smtClean="0"/>
              <a:t>burimeve</a:t>
            </a:r>
            <a:r>
              <a:rPr lang="en-US" dirty="0" smtClean="0"/>
              <a:t> </a:t>
            </a:r>
            <a:r>
              <a:rPr lang="en-US" dirty="0" err="1" smtClean="0"/>
              <a:t>të</a:t>
            </a:r>
            <a:r>
              <a:rPr lang="en-US" dirty="0" smtClean="0"/>
              <a:t> </a:t>
            </a:r>
            <a:r>
              <a:rPr lang="en-US" dirty="0" err="1" smtClean="0"/>
              <a:t>provave</a:t>
            </a:r>
            <a:r>
              <a:rPr lang="en-US" dirty="0" smtClean="0"/>
              <a:t> </a:t>
            </a:r>
            <a:r>
              <a:rPr lang="en-US" dirty="0" err="1" smtClean="0"/>
              <a:t>elektronike</a:t>
            </a:r>
            <a:endParaRPr lang="en-GB" dirty="0" smtClean="0"/>
          </a:p>
          <a:p>
            <a:pPr algn="just"/>
            <a:r>
              <a:rPr lang="en-US" dirty="0" err="1" smtClean="0"/>
              <a:t>Përdorimi</a:t>
            </a:r>
            <a:r>
              <a:rPr lang="en-US" dirty="0" smtClean="0"/>
              <a:t> </a:t>
            </a:r>
            <a:r>
              <a:rPr lang="en-US" dirty="0" err="1" smtClean="0"/>
              <a:t>i</a:t>
            </a:r>
            <a:r>
              <a:rPr lang="en-US" dirty="0" smtClean="0"/>
              <a:t> </a:t>
            </a:r>
            <a:r>
              <a:rPr lang="en-US" dirty="0" err="1" smtClean="0"/>
              <a:t>procedurave</a:t>
            </a:r>
            <a:r>
              <a:rPr lang="en-US" dirty="0" smtClean="0"/>
              <a:t>, </a:t>
            </a:r>
            <a:r>
              <a:rPr lang="en-US" dirty="0" err="1" smtClean="0"/>
              <a:t>teknikave</a:t>
            </a:r>
            <a:r>
              <a:rPr lang="en-US" dirty="0" smtClean="0"/>
              <a:t> </a:t>
            </a:r>
            <a:r>
              <a:rPr lang="en-US" dirty="0" err="1" smtClean="0"/>
              <a:t>dhe</a:t>
            </a:r>
            <a:r>
              <a:rPr lang="en-US" dirty="0" smtClean="0"/>
              <a:t> </a:t>
            </a:r>
            <a:r>
              <a:rPr lang="en-US" dirty="0" err="1" smtClean="0"/>
              <a:t>mjeteve</a:t>
            </a:r>
            <a:r>
              <a:rPr lang="en-US" dirty="0" smtClean="0"/>
              <a:t> </a:t>
            </a:r>
            <a:r>
              <a:rPr lang="en-US" dirty="0" err="1" smtClean="0"/>
              <a:t>të</a:t>
            </a:r>
            <a:r>
              <a:rPr lang="en-US" dirty="0" smtClean="0"/>
              <a:t> </a:t>
            </a:r>
            <a:r>
              <a:rPr lang="en-US" dirty="0" err="1" smtClean="0"/>
              <a:t>duhura</a:t>
            </a:r>
            <a:endParaRPr lang="en-GB" dirty="0" smtClean="0"/>
          </a:p>
          <a:p>
            <a:pPr algn="just"/>
            <a:r>
              <a:rPr lang="en-US" dirty="0" err="1" smtClean="0"/>
              <a:t>Pranueshmëria</a:t>
            </a:r>
            <a:r>
              <a:rPr lang="en-GB" dirty="0" smtClean="0"/>
              <a:t> </a:t>
            </a:r>
          </a:p>
          <a:p>
            <a:pPr algn="just"/>
            <a:r>
              <a:rPr lang="en-US" dirty="0" err="1" smtClean="0"/>
              <a:t>Autenticiteti</a:t>
            </a:r>
            <a:r>
              <a:rPr lang="en-GB" dirty="0" smtClean="0"/>
              <a:t> </a:t>
            </a:r>
          </a:p>
          <a:p>
            <a:pPr algn="just"/>
            <a:r>
              <a:rPr lang="en-US" dirty="0" err="1" smtClean="0"/>
              <a:t>Plotësia</a:t>
            </a:r>
            <a:r>
              <a:rPr lang="en-GB" dirty="0" smtClean="0"/>
              <a:t> </a:t>
            </a:r>
          </a:p>
          <a:p>
            <a:pPr algn="just"/>
            <a:r>
              <a:rPr lang="en-US" dirty="0" err="1" smtClean="0"/>
              <a:t>Siguria</a:t>
            </a:r>
            <a:endParaRPr lang="en-US" dirty="0" smtClean="0"/>
          </a:p>
          <a:p>
            <a:pPr algn="just"/>
            <a:r>
              <a:rPr lang="en-US" dirty="0" err="1" smtClean="0"/>
              <a:t>Besueshmëria</a:t>
            </a:r>
            <a:r>
              <a:rPr lang="en-GB" dirty="0" smtClean="0"/>
              <a:t> </a:t>
            </a:r>
          </a:p>
          <a:p>
            <a:pPr algn="just"/>
            <a:r>
              <a:rPr lang="en-US" dirty="0" err="1" smtClean="0"/>
              <a:t>Proporcionaliteti</a:t>
            </a:r>
            <a:r>
              <a:rPr lang="en-GB" dirty="0" smtClean="0"/>
              <a:t> </a:t>
            </a:r>
            <a:endParaRPr lang="en-US" dirty="0"/>
          </a:p>
        </p:txBody>
      </p:sp>
    </p:spTree>
    <p:extLst>
      <p:ext uri="{BB962C8B-B14F-4D97-AF65-F5344CB8AC3E}">
        <p14:creationId xmlns:p14="http://schemas.microsoft.com/office/powerpoint/2010/main" xmlns="" val="1169216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745891"/>
          </a:xfrm>
        </p:spPr>
        <p:txBody>
          <a:bodyPr/>
          <a:lstStyle/>
          <a:p>
            <a:r>
              <a:rPr lang="en-US" b="1" dirty="0" err="1" smtClean="0"/>
              <a:t>Kriminalistika</a:t>
            </a:r>
            <a:r>
              <a:rPr lang="en-US" b="1" dirty="0" smtClean="0"/>
              <a:t> Dixhitale</a:t>
            </a:r>
            <a:endParaRPr lang="en-US" b="1" dirty="0"/>
          </a:p>
        </p:txBody>
      </p:sp>
      <p:sp>
        <p:nvSpPr>
          <p:cNvPr id="3" name="Content Placeholder 2"/>
          <p:cNvSpPr>
            <a:spLocks noGrp="1"/>
          </p:cNvSpPr>
          <p:nvPr>
            <p:ph idx="1"/>
          </p:nvPr>
        </p:nvSpPr>
        <p:spPr>
          <a:xfrm>
            <a:off x="457200" y="3111910"/>
            <a:ext cx="8229600" cy="3014253"/>
          </a:xfrm>
        </p:spPr>
        <p:txBody>
          <a:bodyPr/>
          <a:lstStyle/>
          <a:p>
            <a:pPr marL="0" indent="0" algn="just">
              <a:buNone/>
            </a:pPr>
            <a:r>
              <a:rPr lang="en-US" dirty="0" smtClean="0"/>
              <a:t>Disiplina që fokusohet në identifikimin, ruajtjen, nxjerrjen dhe analizimin e provave elektronike, dhe paraqitjen e </a:t>
            </a:r>
            <a:r>
              <a:rPr lang="en-US" dirty="0" smtClean="0"/>
              <a:t>tyre </a:t>
            </a:r>
            <a:r>
              <a:rPr lang="en-US" dirty="0" smtClean="0"/>
              <a:t>në gjykatë në një mënyrë të pranueshme.</a:t>
            </a:r>
            <a:r>
              <a:rPr lang="en-GB" dirty="0" smtClean="0"/>
              <a:t> </a:t>
            </a:r>
            <a:endParaRPr lang="en-US" dirty="0"/>
          </a:p>
        </p:txBody>
      </p:sp>
    </p:spTree>
    <p:extLst>
      <p:ext uri="{BB962C8B-B14F-4D97-AF65-F5344CB8AC3E}">
        <p14:creationId xmlns:p14="http://schemas.microsoft.com/office/powerpoint/2010/main" xmlns="" val="3358398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569660"/>
          </a:xfrm>
          <a:prstGeom prst="rect">
            <a:avLst/>
          </a:prstGeom>
          <a:noFill/>
        </p:spPr>
        <p:txBody>
          <a:bodyPr wrap="square" rtlCol="0">
            <a:spAutoFit/>
          </a:bodyPr>
          <a:lstStyle/>
          <a:p>
            <a:pPr algn="ctr"/>
            <a:r>
              <a:rPr lang="en-GB" sz="3200" b="1" dirty="0" err="1" smtClean="0">
                <a:solidFill>
                  <a:schemeClr val="accent1">
                    <a:lumMod val="25000"/>
                  </a:schemeClr>
                </a:solidFill>
                <a:latin typeface="Calibri" pitchFamily="34" charset="0"/>
              </a:rPr>
              <a:t>Parimet</a:t>
            </a:r>
            <a:r>
              <a:rPr lang="en-GB" sz="3200" b="1" dirty="0" smtClean="0">
                <a:solidFill>
                  <a:schemeClr val="accent1">
                    <a:lumMod val="25000"/>
                  </a:schemeClr>
                </a:solidFill>
                <a:latin typeface="Calibri" pitchFamily="34" charset="0"/>
              </a:rPr>
              <a:t> e </a:t>
            </a:r>
            <a:r>
              <a:rPr lang="en-GB" sz="3200" b="1" dirty="0" err="1" smtClean="0">
                <a:solidFill>
                  <a:schemeClr val="accent1">
                    <a:lumMod val="25000"/>
                  </a:schemeClr>
                </a:solidFill>
                <a:latin typeface="Calibri" pitchFamily="34" charset="0"/>
              </a:rPr>
              <a:t>Provave</a:t>
            </a:r>
            <a:r>
              <a:rPr lang="en-GB" sz="3200" b="1" dirty="0" smtClean="0">
                <a:solidFill>
                  <a:schemeClr val="accent1">
                    <a:lumMod val="25000"/>
                  </a:schemeClr>
                </a:solidFill>
                <a:latin typeface="Calibri" pitchFamily="34" charset="0"/>
              </a:rPr>
              <a:t> </a:t>
            </a:r>
            <a:r>
              <a:rPr lang="en-GB" sz="3200" b="1" dirty="0" err="1" smtClean="0">
                <a:solidFill>
                  <a:schemeClr val="accent1">
                    <a:lumMod val="25000"/>
                  </a:schemeClr>
                </a:solidFill>
                <a:latin typeface="Calibri" pitchFamily="34" charset="0"/>
              </a:rPr>
              <a:t>Elektronike</a:t>
            </a:r>
            <a:endParaRPr lang="en-US" sz="3200" dirty="0"/>
          </a:p>
        </p:txBody>
      </p:sp>
    </p:spTree>
    <p:extLst>
      <p:ext uri="{BB962C8B-B14F-4D97-AF65-F5344CB8AC3E}">
        <p14:creationId xmlns:p14="http://schemas.microsoft.com/office/powerpoint/2010/main" xmlns="" val="9756565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smtClean="0"/>
              <a:t>Parimi 1 – Integriteti i të Dhënave</a:t>
            </a:r>
            <a:endParaRPr lang="en-US" b="1" dirty="0"/>
          </a:p>
        </p:txBody>
      </p:sp>
      <p:sp>
        <p:nvSpPr>
          <p:cNvPr id="3" name="Content Placeholder 2"/>
          <p:cNvSpPr>
            <a:spLocks noGrp="1"/>
          </p:cNvSpPr>
          <p:nvPr>
            <p:ph idx="1"/>
          </p:nvPr>
        </p:nvSpPr>
        <p:spPr>
          <a:xfrm>
            <a:off x="457200" y="1600200"/>
            <a:ext cx="8229600" cy="5064600"/>
          </a:xfrm>
        </p:spPr>
        <p:txBody>
          <a:bodyPr>
            <a:normAutofit fontScale="70000" lnSpcReduction="20000"/>
          </a:bodyPr>
          <a:lstStyle/>
          <a:p>
            <a:pPr marL="0" indent="0" algn="just">
              <a:buNone/>
            </a:pPr>
            <a:r>
              <a:rPr lang="sq-AL" dirty="0" smtClean="0"/>
              <a:t>Asnjë veprim i ndërmarrë nuk duhet të ndryshojë pajisjet ose mjetet elektronike, të cilat më pas duhet të përdoren në procesin gjyqësor.</a:t>
            </a:r>
            <a:endParaRPr lang="en-US" dirty="0" smtClean="0"/>
          </a:p>
          <a:p>
            <a:pPr algn="just">
              <a:buNone/>
            </a:pPr>
            <a:endParaRPr lang="en-US" dirty="0" smtClean="0"/>
          </a:p>
          <a:p>
            <a:pPr algn="just"/>
            <a:r>
              <a:rPr lang="sq-AL" dirty="0" smtClean="0"/>
              <a:t>Të dhënat dhe pajisjet elektronike nuk duhet të ndryshohen ose modifikohen gjatë trajtimit të tyre, as në drejtim të pjesëve fizike e as në drejtim të programeve kompjuterike. Personi drejtues është përgjegjës për integritetin e materialit të marrë nga vendngjarja dhe për të filluar një zinxhir për ruajtjen e provave.</a:t>
            </a:r>
            <a:endParaRPr lang="en-US" dirty="0" smtClean="0"/>
          </a:p>
          <a:p>
            <a:pPr algn="just"/>
            <a:r>
              <a:rPr lang="sq-AL" dirty="0" smtClean="0"/>
              <a:t>Ka rrethana kur do të merret një vendim për të aksesuar të dhënat në një sistem kompjuterik “të ndezur” për evitimin e humbjes së provave potenciale. Kjo duhet të ndërmerret në një mënyrë, që shkakton impaktin më të pakët mbi të dhënat dhe nga personi i kualifikuar për këtë. Parimet 2 deri 5 duhet të merren në konsideratë nëse është e nevojshme kjo mënyrë veprimi</a:t>
            </a:r>
            <a:endParaRPr lang="en-US" dirty="0"/>
          </a:p>
        </p:txBody>
      </p:sp>
    </p:spTree>
    <p:extLst>
      <p:ext uri="{BB962C8B-B14F-4D97-AF65-F5344CB8AC3E}">
        <p14:creationId xmlns:p14="http://schemas.microsoft.com/office/powerpoint/2010/main" xmlns="" val="2994395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q-AL" b="1" dirty="0" smtClean="0"/>
              <a:t>Parimi 2 – Lista e Kontrolleve</a:t>
            </a:r>
            <a:endParaRPr lang="en-US" b="1" dirty="0"/>
          </a:p>
        </p:txBody>
      </p:sp>
      <p:sp>
        <p:nvSpPr>
          <p:cNvPr id="3" name="Content Placeholder 2"/>
          <p:cNvSpPr>
            <a:spLocks noGrp="1"/>
          </p:cNvSpPr>
          <p:nvPr>
            <p:ph idx="1"/>
          </p:nvPr>
        </p:nvSpPr>
        <p:spPr/>
        <p:txBody>
          <a:bodyPr>
            <a:normAutofit fontScale="85000" lnSpcReduction="20000"/>
          </a:bodyPr>
          <a:lstStyle/>
          <a:p>
            <a:pPr algn="just"/>
            <a:r>
              <a:rPr lang="sq-AL" dirty="0" smtClean="0"/>
              <a:t>Duhet të krijohet dhe ruhet një listë kontrollesh ose të dhëna të tjera të të gjitha veprimeve të ndërmarra gjatë trajtimit të provave. Një palë e tretë e pavarur duhet të jetë në gjendje të ekzaminojë këto veprime dhe të arrijë të njëjtin rezultat. </a:t>
            </a:r>
            <a:endParaRPr lang="en-US" dirty="0" smtClean="0"/>
          </a:p>
          <a:p>
            <a:pPr algn="just"/>
            <a:r>
              <a:rPr lang="sq-AL" dirty="0" smtClean="0"/>
              <a:t>Është </a:t>
            </a:r>
            <a:r>
              <a:rPr lang="sq-AL" dirty="0" err="1" smtClean="0"/>
              <a:t>imperative</a:t>
            </a:r>
            <a:r>
              <a:rPr lang="sq-AL" dirty="0" smtClean="0"/>
              <a:t> të regjistrohen në mënyrë të saktë të gjitha aktivitetet për të bërë të mundur që një palë e tretë të rindërtojë veprimet e grupit hetimor të parë në vendngjarje për të garantuar vlerën provuese në gjykatë. I gjithë aktiviteti në lidhje me sekuestrimin, aksesin, ruajtjen ose transferimin e provave elektronike duhet të jetë plotësisht i dokumentuar, i ruajtur dhe i disponueshëm për rishikim.</a:t>
            </a:r>
            <a:endParaRPr lang="en-US" dirty="0"/>
          </a:p>
        </p:txBody>
      </p:sp>
    </p:spTree>
    <p:extLst>
      <p:ext uri="{BB962C8B-B14F-4D97-AF65-F5344CB8AC3E}">
        <p14:creationId xmlns:p14="http://schemas.microsoft.com/office/powerpoint/2010/main" xmlns="" val="2230563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q-AL" b="1" dirty="0" smtClean="0"/>
              <a:t>Parimi 3 – Mbështetja e Specialistit</a:t>
            </a:r>
            <a:endParaRPr lang="en-US" b="1" dirty="0"/>
          </a:p>
        </p:txBody>
      </p:sp>
      <p:sp>
        <p:nvSpPr>
          <p:cNvPr id="3" name="Content Placeholder 2"/>
          <p:cNvSpPr>
            <a:spLocks noGrp="1"/>
          </p:cNvSpPr>
          <p:nvPr>
            <p:ph idx="1"/>
          </p:nvPr>
        </p:nvSpPr>
        <p:spPr>
          <a:xfrm>
            <a:off x="457200" y="1600200"/>
            <a:ext cx="8229600" cy="5035066"/>
          </a:xfrm>
        </p:spPr>
        <p:txBody>
          <a:bodyPr>
            <a:normAutofit fontScale="70000" lnSpcReduction="20000"/>
          </a:bodyPr>
          <a:lstStyle/>
          <a:p>
            <a:pPr marL="0" indent="0" algn="just">
              <a:buNone/>
            </a:pPr>
            <a:r>
              <a:rPr lang="sq-AL" dirty="0" smtClean="0"/>
              <a:t>Nëse supozohet se gjatë një operacioni mund të gjenden prova elektronike, personi drejtues duhet të njoftojë specialistët/këshilltarët e jashtëm në kohë.</a:t>
            </a:r>
            <a:endParaRPr lang="en-US" dirty="0" smtClean="0"/>
          </a:p>
          <a:p>
            <a:pPr marL="0" indent="0" algn="just">
              <a:buNone/>
            </a:pPr>
            <a:r>
              <a:rPr lang="sq-AL" dirty="0" smtClean="0"/>
              <a:t>Për hetimet që kanë të bëjnë me kontrollin dhe sekuestrimin e provave elektronike, mund të jetë e nevojshme të konsultohen specialistët e jashtëm. Të gjithë specialistët e jashtëm duhet të njohin parimet e përcaktuara në këtë dokument ose në dokumente relevant. Një specialist duhet të ketë:</a:t>
            </a:r>
            <a:endParaRPr lang="en-US" dirty="0" smtClean="0"/>
          </a:p>
          <a:p>
            <a:pPr algn="just"/>
            <a:r>
              <a:rPr lang="sq-AL" dirty="0" smtClean="0"/>
              <a:t>Përvojë dhe ekspertizë të specializuar në këtë fushë,</a:t>
            </a:r>
            <a:endParaRPr lang="en-US" dirty="0" smtClean="0"/>
          </a:p>
          <a:p>
            <a:pPr algn="just"/>
            <a:r>
              <a:rPr lang="sq-AL" dirty="0" smtClean="0"/>
              <a:t>Njohuri investigative të nevojshme,</a:t>
            </a:r>
            <a:endParaRPr lang="en-US" dirty="0" smtClean="0"/>
          </a:p>
          <a:p>
            <a:pPr algn="just"/>
            <a:r>
              <a:rPr lang="sq-AL" dirty="0" smtClean="0"/>
              <a:t>Njohuri të nevojshme për çështjen në trajtim,</a:t>
            </a:r>
            <a:endParaRPr lang="en-US" dirty="0" smtClean="0"/>
          </a:p>
          <a:p>
            <a:pPr algn="just"/>
            <a:r>
              <a:rPr lang="sq-AL" dirty="0" smtClean="0"/>
              <a:t>Njohuri të nevojshme juridike,</a:t>
            </a:r>
            <a:endParaRPr lang="en-US" dirty="0" smtClean="0"/>
          </a:p>
          <a:p>
            <a:pPr algn="just"/>
            <a:r>
              <a:rPr lang="sq-AL" dirty="0" smtClean="0"/>
              <a:t>Aftësi Komunikimi të duhura (për shpjegimet me gojë dhe me shkrim)</a:t>
            </a:r>
            <a:endParaRPr lang="en-US" dirty="0" smtClean="0"/>
          </a:p>
          <a:p>
            <a:pPr algn="just"/>
            <a:r>
              <a:rPr lang="sq-AL" dirty="0" smtClean="0"/>
              <a:t>Aftësi të nevojshme dhe të duhura për gjuhën.</a:t>
            </a:r>
            <a:endParaRPr lang="en-GB" dirty="0"/>
          </a:p>
          <a:p>
            <a:pPr>
              <a:lnSpc>
                <a:spcPct val="120000"/>
              </a:lnSpc>
            </a:pPr>
            <a:endParaRPr lang="en-US" b="1" dirty="0"/>
          </a:p>
        </p:txBody>
      </p:sp>
    </p:spTree>
    <p:extLst>
      <p:ext uri="{BB962C8B-B14F-4D97-AF65-F5344CB8AC3E}">
        <p14:creationId xmlns:p14="http://schemas.microsoft.com/office/powerpoint/2010/main" xmlns="" val="24684060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smtClean="0"/>
              <a:t>Parimi 4 – Trajnimi i Përshtatshëm</a:t>
            </a:r>
            <a:endParaRPr lang="en-US" b="1" dirty="0"/>
          </a:p>
        </p:txBody>
      </p:sp>
      <p:sp>
        <p:nvSpPr>
          <p:cNvPr id="3" name="Content Placeholder 2"/>
          <p:cNvSpPr>
            <a:spLocks noGrp="1"/>
          </p:cNvSpPr>
          <p:nvPr>
            <p:ph idx="1"/>
          </p:nvPr>
        </p:nvSpPr>
        <p:spPr>
          <a:xfrm>
            <a:off x="457200" y="1600200"/>
            <a:ext cx="8229600" cy="4897241"/>
          </a:xfrm>
        </p:spPr>
        <p:txBody>
          <a:bodyPr>
            <a:normAutofit fontScale="85000" lnSpcReduction="10000"/>
          </a:bodyPr>
          <a:lstStyle/>
          <a:p>
            <a:pPr algn="just"/>
            <a:r>
              <a:rPr lang="sq-AL" dirty="0" smtClean="0"/>
              <a:t>Grupi hetimor që shkon i pari në vendngjarje duhet të jetë i trajnuar në mënyrë të përshtatshme për të kontrolluar dhe sekuestruar provat elektronike nëse asnjë ekspert nuk është i disponueshëm në skenë.</a:t>
            </a:r>
            <a:endParaRPr lang="en-US" dirty="0" smtClean="0"/>
          </a:p>
          <a:p>
            <a:pPr algn="just"/>
            <a:r>
              <a:rPr lang="sq-AL" dirty="0" smtClean="0"/>
              <a:t>Në rrethana përjashtimore kur është e nevojshme që një hetues të mbledhë provat elektronike dhe/ose të aksesojë të dhëna origjinale të mbajtura në një pajisje dixhitale ose mjet dixhital për ruajtjen e të dhënave, hetuesit e parë në vendngjarje duhet të jenë të trajnuar që ta realizojnë atë siç duhet dhe të shpjegojnë lidhjen dhe implikimin e veprimeve të tij/saj.</a:t>
            </a:r>
            <a:endParaRPr lang="en-GB" dirty="0"/>
          </a:p>
          <a:p>
            <a:pPr marL="0" indent="0">
              <a:buNone/>
            </a:pPr>
            <a:endParaRPr lang="en-US" dirty="0"/>
          </a:p>
        </p:txBody>
      </p:sp>
    </p:spTree>
    <p:extLst>
      <p:ext uri="{BB962C8B-B14F-4D97-AF65-F5344CB8AC3E}">
        <p14:creationId xmlns:p14="http://schemas.microsoft.com/office/powerpoint/2010/main" xmlns="" val="30129177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q-AL" b="1" dirty="0" smtClean="0"/>
              <a:t>Parimi 5 – Ligjshmëria</a:t>
            </a:r>
            <a:endParaRPr lang="en-US" b="1" dirty="0"/>
          </a:p>
        </p:txBody>
      </p:sp>
      <p:sp>
        <p:nvSpPr>
          <p:cNvPr id="3" name="Content Placeholder 2"/>
          <p:cNvSpPr>
            <a:spLocks noGrp="1"/>
          </p:cNvSpPr>
          <p:nvPr>
            <p:ph idx="1"/>
          </p:nvPr>
        </p:nvSpPr>
        <p:spPr>
          <a:xfrm>
            <a:off x="457200" y="1417638"/>
            <a:ext cx="8229600" cy="5257006"/>
          </a:xfrm>
        </p:spPr>
        <p:txBody>
          <a:bodyPr>
            <a:normAutofit/>
          </a:bodyPr>
          <a:lstStyle/>
          <a:p>
            <a:pPr algn="just"/>
            <a:r>
              <a:rPr lang="sq-AL" dirty="0" smtClean="0"/>
              <a:t>Personi dhe agjencia përgjegjëse për çështjen duhet të garantojnë se ligji, parimet e përgjithshme kriminalistike dhe procedurale, dhe parimet e sipërpërmendura </a:t>
            </a:r>
            <a:r>
              <a:rPr lang="sq-AL" dirty="0" smtClean="0"/>
              <a:t>d</a:t>
            </a:r>
            <a:r>
              <a:rPr lang="en-US" dirty="0" smtClean="0"/>
              <a:t>o</a:t>
            </a:r>
            <a:r>
              <a:rPr lang="sq-AL" dirty="0" smtClean="0"/>
              <a:t> </a:t>
            </a:r>
            <a:r>
              <a:rPr lang="sq-AL" dirty="0" smtClean="0"/>
              <a:t>të respektohen. Kjo zbatohet për posedimin dhe aksesin tek provat elektronike. </a:t>
            </a:r>
            <a:endParaRPr lang="en-US" dirty="0" smtClean="0"/>
          </a:p>
          <a:p>
            <a:pPr algn="just"/>
            <a:r>
              <a:rPr lang="sq-AL" dirty="0" smtClean="0"/>
              <a:t>Secili Shtet Anëtar duhet të marrë në konsideratë dokumentet dhe rregullat e tij ligjore në interpretimin e masave të propozuara në këtë dokument</a:t>
            </a:r>
            <a:r>
              <a:rPr lang="en-US" dirty="0" smtClean="0"/>
              <a:t>.</a:t>
            </a:r>
            <a:endParaRPr lang="en-GB" dirty="0"/>
          </a:p>
          <a:p>
            <a:pPr>
              <a:lnSpc>
                <a:spcPct val="110000"/>
              </a:lnSpc>
            </a:pPr>
            <a:endParaRPr lang="en-US" b="1" dirty="0"/>
          </a:p>
        </p:txBody>
      </p:sp>
    </p:spTree>
    <p:extLst>
      <p:ext uri="{BB962C8B-B14F-4D97-AF65-F5344CB8AC3E}">
        <p14:creationId xmlns:p14="http://schemas.microsoft.com/office/powerpoint/2010/main" xmlns="" val="3303644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t>Guida e </a:t>
            </a:r>
            <a:r>
              <a:rPr lang="en-US" sz="4000" b="1" dirty="0" err="1" smtClean="0"/>
              <a:t>Këshillit</a:t>
            </a:r>
            <a:r>
              <a:rPr lang="en-US" sz="4000" b="1" dirty="0" smtClean="0"/>
              <a:t> </a:t>
            </a:r>
            <a:r>
              <a:rPr lang="en-US" sz="4000" b="1" dirty="0" err="1" smtClean="0"/>
              <a:t>të</a:t>
            </a:r>
            <a:r>
              <a:rPr lang="en-US" sz="4000" b="1" dirty="0" smtClean="0"/>
              <a:t> </a:t>
            </a:r>
            <a:r>
              <a:rPr lang="en-US" sz="4000" b="1" dirty="0" err="1" smtClean="0"/>
              <a:t>Evropës</a:t>
            </a:r>
            <a:r>
              <a:rPr lang="en-US" sz="4000" b="1" dirty="0" smtClean="0"/>
              <a:t> </a:t>
            </a:r>
            <a:r>
              <a:rPr lang="en-US" sz="4000" b="1" dirty="0" err="1" smtClean="0"/>
              <a:t>për</a:t>
            </a:r>
            <a:r>
              <a:rPr lang="en-US" sz="4000" b="1" dirty="0" smtClean="0"/>
              <a:t> </a:t>
            </a:r>
            <a:r>
              <a:rPr lang="en-US" sz="4000" b="1" dirty="0" err="1" smtClean="0"/>
              <a:t>Provat</a:t>
            </a:r>
            <a:r>
              <a:rPr lang="en-US" sz="4000" b="1" dirty="0" smtClean="0"/>
              <a:t> </a:t>
            </a:r>
            <a:r>
              <a:rPr lang="en-US" sz="4000" b="1" dirty="0" err="1" smtClean="0"/>
              <a:t>Elektronike</a:t>
            </a:r>
            <a:endParaRPr lang="en-US" sz="4000"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dirty="0" err="1" smtClean="0"/>
              <a:t>Hyrje</a:t>
            </a:r>
            <a:endParaRPr lang="en-US" dirty="0" smtClean="0"/>
          </a:p>
          <a:p>
            <a:pPr marL="514350" indent="-514350">
              <a:buFont typeface="+mj-lt"/>
              <a:buAutoNum type="arabicPeriod"/>
            </a:pPr>
            <a:r>
              <a:rPr lang="en-US" dirty="0" err="1" smtClean="0"/>
              <a:t>Burimet</a:t>
            </a:r>
            <a:r>
              <a:rPr lang="en-US" dirty="0" smtClean="0"/>
              <a:t> e </a:t>
            </a:r>
            <a:r>
              <a:rPr lang="en-US" dirty="0" err="1" smtClean="0"/>
              <a:t>Provave</a:t>
            </a:r>
            <a:endParaRPr lang="en-US" dirty="0" smtClean="0"/>
          </a:p>
          <a:p>
            <a:pPr marL="514350" indent="-514350">
              <a:buFont typeface="+mj-lt"/>
              <a:buAutoNum type="arabicPeriod"/>
            </a:pPr>
            <a:r>
              <a:rPr lang="en-US" dirty="0" err="1" smtClean="0"/>
              <a:t>Kontrolli</a:t>
            </a:r>
            <a:r>
              <a:rPr lang="en-US" dirty="0" smtClean="0"/>
              <a:t> </a:t>
            </a:r>
            <a:r>
              <a:rPr lang="en-US" dirty="0" err="1" smtClean="0"/>
              <a:t>dhe</a:t>
            </a:r>
            <a:r>
              <a:rPr lang="en-US" dirty="0" smtClean="0"/>
              <a:t> </a:t>
            </a:r>
            <a:r>
              <a:rPr lang="en-US" dirty="0" err="1" smtClean="0"/>
              <a:t>Sekuestrimi</a:t>
            </a:r>
            <a:r>
              <a:rPr lang="en-US" dirty="0" smtClean="0"/>
              <a:t> – </a:t>
            </a:r>
            <a:r>
              <a:rPr lang="en-US" dirty="0" err="1" smtClean="0"/>
              <a:t>Në</a:t>
            </a:r>
            <a:r>
              <a:rPr lang="en-US" dirty="0" smtClean="0"/>
              <a:t> Vend/I </a:t>
            </a:r>
            <a:r>
              <a:rPr lang="en-US" dirty="0" err="1" smtClean="0"/>
              <a:t>dyshuari</a:t>
            </a:r>
            <a:endParaRPr lang="en-US" dirty="0" smtClean="0"/>
          </a:p>
          <a:p>
            <a:pPr marL="514350" indent="-514350">
              <a:buFont typeface="+mj-lt"/>
              <a:buAutoNum type="arabicPeriod"/>
            </a:pPr>
            <a:r>
              <a:rPr lang="en-US" dirty="0" err="1" smtClean="0"/>
              <a:t>Kapja</a:t>
            </a:r>
            <a:r>
              <a:rPr lang="en-US" dirty="0" smtClean="0"/>
              <a:t> e </a:t>
            </a:r>
            <a:r>
              <a:rPr lang="en-US" dirty="0" err="1" smtClean="0"/>
              <a:t>Provave</a:t>
            </a:r>
            <a:r>
              <a:rPr lang="en-US" dirty="0" smtClean="0"/>
              <a:t> </a:t>
            </a:r>
            <a:r>
              <a:rPr lang="en-US" dirty="0" err="1" smtClean="0"/>
              <a:t>nga</a:t>
            </a:r>
            <a:r>
              <a:rPr lang="en-US" dirty="0" smtClean="0"/>
              <a:t> </a:t>
            </a:r>
            <a:r>
              <a:rPr lang="en-US" dirty="0" err="1" smtClean="0"/>
              <a:t>Interneti</a:t>
            </a:r>
            <a:endParaRPr lang="en-US" dirty="0" smtClean="0"/>
          </a:p>
          <a:p>
            <a:pPr marL="514350" indent="-514350">
              <a:buFont typeface="+mj-lt"/>
              <a:buAutoNum type="arabicPeriod"/>
            </a:pPr>
            <a:r>
              <a:rPr lang="en-US" dirty="0" err="1" smtClean="0"/>
              <a:t>Të</a:t>
            </a:r>
            <a:r>
              <a:rPr lang="en-US" dirty="0" smtClean="0"/>
              <a:t> </a:t>
            </a:r>
            <a:r>
              <a:rPr lang="en-US" dirty="0" err="1" smtClean="0"/>
              <a:t>dhënat</a:t>
            </a:r>
            <a:r>
              <a:rPr lang="en-US" dirty="0" smtClean="0"/>
              <a:t> e </a:t>
            </a:r>
            <a:r>
              <a:rPr lang="en-US" dirty="0" err="1" smtClean="0"/>
              <a:t>mbajtura</a:t>
            </a:r>
            <a:r>
              <a:rPr lang="en-US" dirty="0" smtClean="0"/>
              <a:t> </a:t>
            </a:r>
            <a:r>
              <a:rPr lang="en-US" dirty="0" err="1" smtClean="0"/>
              <a:t>nga</a:t>
            </a:r>
            <a:r>
              <a:rPr lang="en-US" dirty="0" smtClean="0"/>
              <a:t> </a:t>
            </a:r>
            <a:r>
              <a:rPr lang="en-US" dirty="0" err="1" smtClean="0"/>
              <a:t>Palët</a:t>
            </a:r>
            <a:r>
              <a:rPr lang="en-US" dirty="0" smtClean="0"/>
              <a:t> e </a:t>
            </a:r>
            <a:r>
              <a:rPr lang="en-US" dirty="0" err="1" smtClean="0"/>
              <a:t>Treta</a:t>
            </a:r>
            <a:endParaRPr lang="en-US" dirty="0" smtClean="0"/>
          </a:p>
          <a:p>
            <a:pPr marL="514350" indent="-514350">
              <a:buFont typeface="+mj-lt"/>
              <a:buAutoNum type="arabicPeriod"/>
            </a:pPr>
            <a:r>
              <a:rPr lang="en-US" dirty="0" err="1" smtClean="0"/>
              <a:t>Analizimi</a:t>
            </a:r>
            <a:r>
              <a:rPr lang="en-US" dirty="0" smtClean="0"/>
              <a:t> </a:t>
            </a:r>
            <a:r>
              <a:rPr lang="en-US" dirty="0" err="1" smtClean="0"/>
              <a:t>i</a:t>
            </a:r>
            <a:r>
              <a:rPr lang="en-US" dirty="0" smtClean="0"/>
              <a:t> </a:t>
            </a:r>
            <a:r>
              <a:rPr lang="en-US" dirty="0" err="1" smtClean="0"/>
              <a:t>Provave</a:t>
            </a:r>
            <a:endParaRPr lang="en-US" dirty="0" smtClean="0"/>
          </a:p>
          <a:p>
            <a:pPr marL="514350" indent="-514350">
              <a:buFont typeface="+mj-lt"/>
              <a:buAutoNum type="arabicPeriod"/>
            </a:pPr>
            <a:r>
              <a:rPr lang="en-US" dirty="0" err="1" smtClean="0"/>
              <a:t>Pregatitja</a:t>
            </a:r>
            <a:r>
              <a:rPr lang="en-US" dirty="0" smtClean="0"/>
              <a:t> </a:t>
            </a:r>
            <a:r>
              <a:rPr lang="en-US" dirty="0" err="1" smtClean="0"/>
              <a:t>dhe</a:t>
            </a:r>
            <a:r>
              <a:rPr lang="en-US" dirty="0" smtClean="0"/>
              <a:t> </a:t>
            </a:r>
            <a:r>
              <a:rPr lang="en-US" dirty="0" err="1" smtClean="0"/>
              <a:t>Prezantimi</a:t>
            </a:r>
            <a:r>
              <a:rPr lang="en-US" dirty="0" smtClean="0"/>
              <a:t> </a:t>
            </a:r>
            <a:r>
              <a:rPr lang="en-US" dirty="0" err="1" smtClean="0"/>
              <a:t>i</a:t>
            </a:r>
            <a:r>
              <a:rPr lang="en-US" dirty="0" smtClean="0"/>
              <a:t> </a:t>
            </a:r>
            <a:r>
              <a:rPr lang="en-US" dirty="0" err="1" smtClean="0"/>
              <a:t>Provave</a:t>
            </a:r>
            <a:endParaRPr lang="en-US" dirty="0" smtClean="0"/>
          </a:p>
          <a:p>
            <a:pPr marL="514350" indent="-514350">
              <a:buFont typeface="+mj-lt"/>
              <a:buAutoNum type="arabicPeriod"/>
            </a:pPr>
            <a:r>
              <a:rPr lang="en-US" dirty="0" err="1" smtClean="0"/>
              <a:t>Juridiksioni</a:t>
            </a:r>
            <a:endParaRPr lang="en-US" dirty="0" smtClean="0"/>
          </a:p>
          <a:p>
            <a:pPr marL="514350" indent="-514350">
              <a:buFont typeface="+mj-lt"/>
              <a:buAutoNum type="arabicPeriod"/>
            </a:pPr>
            <a:r>
              <a:rPr lang="en-US" dirty="0" err="1" smtClean="0"/>
              <a:t>Konsideratat</a:t>
            </a:r>
            <a:r>
              <a:rPr lang="en-US" dirty="0" smtClean="0"/>
              <a:t> </a:t>
            </a:r>
            <a:r>
              <a:rPr lang="en-US" dirty="0" err="1" smtClean="0"/>
              <a:t>për</a:t>
            </a:r>
            <a:r>
              <a:rPr lang="en-US" dirty="0" smtClean="0"/>
              <a:t> </a:t>
            </a:r>
            <a:r>
              <a:rPr lang="en-US" dirty="0" err="1" smtClean="0"/>
              <a:t>Rolet</a:t>
            </a:r>
            <a:r>
              <a:rPr lang="en-US" dirty="0" smtClean="0"/>
              <a:t> </a:t>
            </a:r>
            <a:r>
              <a:rPr lang="en-US" dirty="0" err="1" smtClean="0"/>
              <a:t>Specifike</a:t>
            </a:r>
            <a:endParaRPr lang="en-US" dirty="0" smtClean="0"/>
          </a:p>
          <a:p>
            <a:pPr marL="514350" indent="-514350">
              <a:buFont typeface="+mj-lt"/>
              <a:buAutoNum type="arabicPeriod"/>
            </a:pPr>
            <a:r>
              <a:rPr lang="en-US" dirty="0" err="1" smtClean="0"/>
              <a:t>Rastet</a:t>
            </a:r>
            <a:endParaRPr lang="en-US" dirty="0" smtClean="0"/>
          </a:p>
          <a:p>
            <a:pPr marL="514350" indent="-514350">
              <a:buFont typeface="+mj-lt"/>
              <a:buAutoNum type="arabicPeriod"/>
            </a:pPr>
            <a:r>
              <a:rPr lang="en-US" dirty="0" err="1" smtClean="0"/>
              <a:t>Fjalorth</a:t>
            </a:r>
            <a:endParaRPr lang="en-US" dirty="0" smtClean="0"/>
          </a:p>
          <a:p>
            <a:pPr marL="514350" indent="-514350">
              <a:buFont typeface="+mj-lt"/>
              <a:buAutoNum type="arabicPeriod"/>
            </a:pPr>
            <a:r>
              <a:rPr lang="en-US" dirty="0" err="1" smtClean="0"/>
              <a:t>Informacion</a:t>
            </a:r>
            <a:r>
              <a:rPr lang="en-US" dirty="0" smtClean="0"/>
              <a:t> </a:t>
            </a:r>
            <a:r>
              <a:rPr lang="en-US" dirty="0" err="1" smtClean="0"/>
              <a:t>i</a:t>
            </a:r>
            <a:r>
              <a:rPr lang="en-US" dirty="0" smtClean="0"/>
              <a:t> </a:t>
            </a:r>
            <a:r>
              <a:rPr lang="en-US" dirty="0" err="1" smtClean="0"/>
              <a:t>Mëtejshëm</a:t>
            </a:r>
            <a:endParaRPr lang="en-US" dirty="0" smtClean="0"/>
          </a:p>
          <a:p>
            <a:pPr marL="514350" indent="-514350">
              <a:buFont typeface="+mj-lt"/>
              <a:buAutoNum type="arabicPeriod"/>
            </a:pPr>
            <a:r>
              <a:rPr lang="en-US" dirty="0" err="1" smtClean="0"/>
              <a:t>Shtojcat</a:t>
            </a:r>
            <a:endParaRPr lang="en-US" dirty="0" smtClean="0"/>
          </a:p>
          <a:p>
            <a:pPr marL="514350" indent="-514350">
              <a:buFont typeface="+mj-lt"/>
              <a:buAutoNum type="arabicPeriod"/>
            </a:pPr>
            <a:endParaRPr lang="en-US" dirty="0"/>
          </a:p>
        </p:txBody>
      </p:sp>
    </p:spTree>
    <p:extLst>
      <p:ext uri="{BB962C8B-B14F-4D97-AF65-F5344CB8AC3E}">
        <p14:creationId xmlns:p14="http://schemas.microsoft.com/office/powerpoint/2010/main" xmlns="" val="9751261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3547669"/>
          </a:xfrm>
        </p:spPr>
        <p:txBody>
          <a:bodyPr>
            <a:normAutofit/>
          </a:bodyPr>
          <a:lstStyle/>
          <a:p>
            <a:pPr algn="just">
              <a:buNone/>
            </a:pPr>
            <a:endParaRPr lang="en-US" sz="2800" dirty="0" smtClean="0"/>
          </a:p>
          <a:p>
            <a:pPr marL="0" indent="0" algn="just">
              <a:buNone/>
            </a:pPr>
            <a:r>
              <a:rPr lang="sq-AL" sz="2800" dirty="0" smtClean="0"/>
              <a:t>Në përfundim të mësimit pjesëmarrësit do të jenë në gjendje të:</a:t>
            </a:r>
            <a:endParaRPr lang="en-US" sz="2800" dirty="0" smtClean="0"/>
          </a:p>
          <a:p>
            <a:pPr lvl="1" algn="just"/>
            <a:r>
              <a:rPr lang="sq-AL" sz="2400" dirty="0" smtClean="0"/>
              <a:t>Diskutojnë përmbajtjen e Guidës për Provat Elektronike të Këshillit të Evropës</a:t>
            </a:r>
            <a:endParaRPr lang="en-US" sz="2400" dirty="0" smtClean="0"/>
          </a:p>
          <a:p>
            <a:pPr lvl="1" algn="just"/>
            <a:r>
              <a:rPr lang="sq-AL" sz="2400" dirty="0" smtClean="0"/>
              <a:t>Identifikojnë parimet e trajtimit të provave elektronike </a:t>
            </a:r>
            <a:endParaRPr lang="en-US" sz="2400" dirty="0" smtClean="0"/>
          </a:p>
          <a:p>
            <a:pPr lvl="1" algn="just"/>
            <a:r>
              <a:rPr lang="sq-AL" sz="2400" dirty="0" smtClean="0"/>
              <a:t>Përshkruajnë karakteristikat unike të provave elektronike</a:t>
            </a:r>
            <a:r>
              <a:rPr lang="en-GB" sz="2200" dirty="0" smtClean="0"/>
              <a:t> </a:t>
            </a:r>
          </a:p>
          <a:p>
            <a:pPr>
              <a:buFont typeface="Wingdings" charset="2"/>
              <a:buChar char="²"/>
            </a:pPr>
            <a:endParaRPr lang="en-US" sz="2600" dirty="0"/>
          </a:p>
        </p:txBody>
      </p:sp>
      <p:sp>
        <p:nvSpPr>
          <p:cNvPr id="4" name="Title 1"/>
          <p:cNvSpPr>
            <a:spLocks noGrp="1"/>
          </p:cNvSpPr>
          <p:nvPr>
            <p:ph type="title"/>
          </p:nvPr>
        </p:nvSpPr>
        <p:spPr>
          <a:xfrm>
            <a:off x="259492" y="274637"/>
            <a:ext cx="8710220" cy="1109319"/>
          </a:xfrm>
        </p:spPr>
        <p:txBody>
          <a:bodyPr>
            <a:normAutofit fontScale="90000"/>
          </a:bodyPr>
          <a:lstStyle/>
          <a:p>
            <a:r>
              <a:rPr lang="en-US" b="1" dirty="0" err="1" smtClean="0"/>
              <a:t>Përmbledhje</a:t>
            </a:r>
            <a:r>
              <a:rPr lang="en-US" b="1" dirty="0" smtClean="0"/>
              <a:t> e </a:t>
            </a:r>
            <a:r>
              <a:rPr lang="en-US" b="1" dirty="0" err="1" smtClean="0"/>
              <a:t>Objektivave</a:t>
            </a:r>
            <a:r>
              <a:rPr lang="en-US" b="1" dirty="0" smtClean="0"/>
              <a:t> </a:t>
            </a:r>
            <a:r>
              <a:rPr lang="en-US" b="1" dirty="0" err="1" smtClean="0"/>
              <a:t>të</a:t>
            </a:r>
            <a:r>
              <a:rPr lang="en-US" b="1" dirty="0" smtClean="0"/>
              <a:t> </a:t>
            </a:r>
            <a:r>
              <a:rPr lang="en-US" b="1" dirty="0" err="1" smtClean="0"/>
              <a:t>Sesionit</a:t>
            </a:r>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dirty="0" smtClean="0"/>
              <a:t> P y e t j e</a:t>
            </a:r>
            <a:endParaRPr lang="en-GB" sz="5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GB" b="1" dirty="0" err="1" smtClean="0"/>
              <a:t>Synimi</a:t>
            </a:r>
            <a:r>
              <a:rPr lang="en-GB" b="1" dirty="0" smtClean="0"/>
              <a:t> </a:t>
            </a:r>
            <a:r>
              <a:rPr lang="en-GB" b="1" dirty="0" err="1" smtClean="0"/>
              <a:t>i</a:t>
            </a:r>
            <a:r>
              <a:rPr lang="en-GB" b="1" dirty="0" smtClean="0"/>
              <a:t> Guidës</a:t>
            </a:r>
            <a:endParaRPr lang="en-US" b="1" dirty="0"/>
          </a:p>
        </p:txBody>
      </p:sp>
      <p:sp>
        <p:nvSpPr>
          <p:cNvPr id="4" name="Rectangle 3"/>
          <p:cNvSpPr>
            <a:spLocks noGrp="1" noChangeArrowheads="1"/>
          </p:cNvSpPr>
          <p:nvPr>
            <p:ph idx="1"/>
          </p:nvPr>
        </p:nvSpPr>
        <p:spPr/>
        <p:txBody>
          <a:bodyPr>
            <a:normAutofit/>
          </a:bodyPr>
          <a:lstStyle/>
          <a:p>
            <a:pPr marL="0" indent="0" algn="just">
              <a:buNone/>
            </a:pPr>
            <a:r>
              <a:rPr lang="en-US" dirty="0" err="1" smtClean="0"/>
              <a:t>Synimi</a:t>
            </a:r>
            <a:r>
              <a:rPr lang="en-US" dirty="0" smtClean="0"/>
              <a:t> </a:t>
            </a:r>
            <a:r>
              <a:rPr lang="en-US" dirty="0" err="1" smtClean="0"/>
              <a:t>i</a:t>
            </a:r>
            <a:r>
              <a:rPr lang="en-US" dirty="0" smtClean="0"/>
              <a:t> guidës </a:t>
            </a:r>
            <a:r>
              <a:rPr lang="en-US" dirty="0" err="1" smtClean="0"/>
              <a:t>është</a:t>
            </a:r>
            <a:r>
              <a:rPr lang="en-US" dirty="0" smtClean="0"/>
              <a:t> </a:t>
            </a:r>
            <a:r>
              <a:rPr lang="en-US" dirty="0" err="1" smtClean="0"/>
              <a:t>dhënia</a:t>
            </a:r>
            <a:r>
              <a:rPr lang="en-US" dirty="0" smtClean="0"/>
              <a:t> e </a:t>
            </a:r>
            <a:r>
              <a:rPr lang="en-US" dirty="0" err="1" smtClean="0"/>
              <a:t>mbështetjes</a:t>
            </a:r>
            <a:r>
              <a:rPr lang="en-US" dirty="0" smtClean="0"/>
              <a:t> </a:t>
            </a:r>
            <a:r>
              <a:rPr lang="en-US" dirty="0" err="1" smtClean="0"/>
              <a:t>dhe</a:t>
            </a:r>
            <a:r>
              <a:rPr lang="en-US" dirty="0" smtClean="0"/>
              <a:t> </a:t>
            </a:r>
            <a:r>
              <a:rPr lang="en-US" dirty="0" err="1" smtClean="0"/>
              <a:t>udhëzimeve</a:t>
            </a:r>
            <a:r>
              <a:rPr lang="en-US" dirty="0" smtClean="0"/>
              <a:t> </a:t>
            </a:r>
            <a:r>
              <a:rPr lang="en-US" dirty="0" err="1" smtClean="0"/>
              <a:t>në</a:t>
            </a:r>
            <a:r>
              <a:rPr lang="en-US" dirty="0" smtClean="0"/>
              <a:t> </a:t>
            </a:r>
            <a:r>
              <a:rPr lang="en-US" dirty="0" err="1" smtClean="0"/>
              <a:t>identifikimin</a:t>
            </a:r>
            <a:r>
              <a:rPr lang="en-US" dirty="0" smtClean="0"/>
              <a:t> </a:t>
            </a:r>
            <a:r>
              <a:rPr lang="en-US" dirty="0" err="1" smtClean="0"/>
              <a:t>dhe</a:t>
            </a:r>
            <a:r>
              <a:rPr lang="en-US" dirty="0" smtClean="0"/>
              <a:t> </a:t>
            </a:r>
            <a:r>
              <a:rPr lang="en-US" dirty="0" err="1" smtClean="0"/>
              <a:t>trajtimin</a:t>
            </a:r>
            <a:r>
              <a:rPr lang="en-US" dirty="0" smtClean="0"/>
              <a:t> e </a:t>
            </a:r>
            <a:r>
              <a:rPr lang="en-US" dirty="0" err="1" smtClean="0"/>
              <a:t>provave</a:t>
            </a:r>
            <a:r>
              <a:rPr lang="en-US" dirty="0" smtClean="0"/>
              <a:t> </a:t>
            </a:r>
            <a:r>
              <a:rPr lang="en-US" dirty="0" err="1" smtClean="0"/>
              <a:t>elektronike</a:t>
            </a:r>
            <a:r>
              <a:rPr lang="en-US" dirty="0" smtClean="0"/>
              <a:t> duke </a:t>
            </a:r>
            <a:r>
              <a:rPr lang="en-US" dirty="0" err="1" smtClean="0"/>
              <a:t>përdorur</a:t>
            </a:r>
            <a:r>
              <a:rPr lang="en-US" dirty="0" smtClean="0"/>
              <a:t> </a:t>
            </a:r>
            <a:r>
              <a:rPr lang="en-US" dirty="0" err="1" smtClean="0"/>
              <a:t>metodat</a:t>
            </a:r>
            <a:r>
              <a:rPr lang="en-US" dirty="0" smtClean="0"/>
              <a:t> </a:t>
            </a:r>
            <a:r>
              <a:rPr lang="en-US" dirty="0" err="1" smtClean="0"/>
              <a:t>që</a:t>
            </a:r>
            <a:r>
              <a:rPr lang="en-US" dirty="0" smtClean="0"/>
              <a:t> do </a:t>
            </a:r>
            <a:r>
              <a:rPr lang="en-US" dirty="0" err="1" smtClean="0"/>
              <a:t>të</a:t>
            </a:r>
            <a:r>
              <a:rPr lang="en-US" dirty="0" smtClean="0"/>
              <a:t> </a:t>
            </a:r>
            <a:r>
              <a:rPr lang="en-US" dirty="0" err="1" smtClean="0"/>
              <a:t>garantojnë</a:t>
            </a:r>
            <a:r>
              <a:rPr lang="en-US" dirty="0" smtClean="0"/>
              <a:t> </a:t>
            </a:r>
            <a:r>
              <a:rPr lang="en-US" dirty="0" err="1" smtClean="0"/>
              <a:t>që</a:t>
            </a:r>
            <a:r>
              <a:rPr lang="en-US" dirty="0" smtClean="0"/>
              <a:t> </a:t>
            </a:r>
            <a:r>
              <a:rPr lang="en-US" dirty="0" err="1" smtClean="0"/>
              <a:t>autenticiteti</a:t>
            </a:r>
            <a:r>
              <a:rPr lang="en-US" dirty="0" smtClean="0"/>
              <a:t> </a:t>
            </a:r>
            <a:r>
              <a:rPr lang="en-US" dirty="0" err="1" smtClean="0"/>
              <a:t>i</a:t>
            </a:r>
            <a:r>
              <a:rPr lang="en-US" dirty="0" smtClean="0"/>
              <a:t> </a:t>
            </a:r>
            <a:r>
              <a:rPr lang="en-US" dirty="0" err="1" smtClean="0"/>
              <a:t>provave</a:t>
            </a:r>
            <a:r>
              <a:rPr lang="en-US" dirty="0" smtClean="0"/>
              <a:t> do </a:t>
            </a:r>
            <a:r>
              <a:rPr lang="en-US" dirty="0" err="1" smtClean="0"/>
              <a:t>të</a:t>
            </a:r>
            <a:r>
              <a:rPr lang="en-US" dirty="0" smtClean="0"/>
              <a:t> </a:t>
            </a:r>
            <a:r>
              <a:rPr lang="en-US" dirty="0" err="1" smtClean="0"/>
              <a:t>ruhet</a:t>
            </a:r>
            <a:r>
              <a:rPr lang="en-US" dirty="0" smtClean="0"/>
              <a:t> </a:t>
            </a:r>
            <a:r>
              <a:rPr lang="en-US" dirty="0" err="1" smtClean="0"/>
              <a:t>gjatë</a:t>
            </a:r>
            <a:r>
              <a:rPr lang="en-US" dirty="0" smtClean="0"/>
              <a:t> </a:t>
            </a:r>
            <a:r>
              <a:rPr lang="en-US" dirty="0" err="1" smtClean="0"/>
              <a:t>gjithë</a:t>
            </a:r>
            <a:r>
              <a:rPr lang="en-US" dirty="0" smtClean="0"/>
              <a:t> </a:t>
            </a:r>
            <a:r>
              <a:rPr lang="en-US" dirty="0" err="1" smtClean="0"/>
              <a:t>procesit</a:t>
            </a:r>
            <a:r>
              <a:rPr lang="en-US" dirty="0" smtClean="0"/>
              <a:t>.  </a:t>
            </a:r>
            <a:endParaRPr lang="en-GB" dirty="0"/>
          </a:p>
          <a:p>
            <a:pPr>
              <a:lnSpc>
                <a:spcPct val="150000"/>
              </a:lnSpc>
              <a:spcBef>
                <a:spcPts val="0"/>
              </a:spcBef>
            </a:pP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en-GB" sz="4000" b="1" dirty="0" err="1" smtClean="0">
                <a:latin typeface="+mn-lt"/>
              </a:rPr>
              <a:t>Synimi</a:t>
            </a:r>
            <a:r>
              <a:rPr lang="en-GB" sz="4000" b="1" dirty="0" smtClean="0">
                <a:latin typeface="+mn-lt"/>
              </a:rPr>
              <a:t> </a:t>
            </a:r>
            <a:r>
              <a:rPr lang="en-GB" sz="4000" b="1" dirty="0" err="1" smtClean="0">
                <a:latin typeface="+mn-lt"/>
              </a:rPr>
              <a:t>i</a:t>
            </a:r>
            <a:r>
              <a:rPr lang="en-GB" sz="4000" b="1" dirty="0" smtClean="0">
                <a:latin typeface="+mn-lt"/>
              </a:rPr>
              <a:t> Guidës</a:t>
            </a:r>
            <a:endParaRPr lang="en-US" sz="4000" dirty="0">
              <a:latin typeface="+mn-lt"/>
            </a:endParaRPr>
          </a:p>
        </p:txBody>
      </p:sp>
      <p:sp>
        <p:nvSpPr>
          <p:cNvPr id="3" name="Content Placeholder 2"/>
          <p:cNvSpPr>
            <a:spLocks noGrp="1"/>
          </p:cNvSpPr>
          <p:nvPr>
            <p:ph idx="1"/>
          </p:nvPr>
        </p:nvSpPr>
        <p:spPr>
          <a:xfrm>
            <a:off x="457200" y="2030681"/>
            <a:ext cx="8229600" cy="4095482"/>
          </a:xfrm>
        </p:spPr>
        <p:txBody>
          <a:bodyPr>
            <a:normAutofit fontScale="77500" lnSpcReduction="20000"/>
          </a:bodyPr>
          <a:lstStyle/>
          <a:p>
            <a:pPr algn="just"/>
            <a:r>
              <a:rPr lang="en-US" dirty="0" err="1" smtClean="0"/>
              <a:t>Nuk</a:t>
            </a:r>
            <a:r>
              <a:rPr lang="en-US" dirty="0" smtClean="0"/>
              <a:t> </a:t>
            </a:r>
            <a:r>
              <a:rPr lang="en-US" dirty="0" err="1" smtClean="0"/>
              <a:t>është</a:t>
            </a:r>
            <a:r>
              <a:rPr lang="en-US" dirty="0" smtClean="0"/>
              <a:t> e </a:t>
            </a:r>
            <a:r>
              <a:rPr lang="en-US" dirty="0" err="1" smtClean="0"/>
              <a:t>destinuar</a:t>
            </a:r>
            <a:r>
              <a:rPr lang="en-US" dirty="0" smtClean="0"/>
              <a:t> </a:t>
            </a:r>
            <a:r>
              <a:rPr lang="en-US" dirty="0" err="1" smtClean="0"/>
              <a:t>të</a:t>
            </a:r>
            <a:r>
              <a:rPr lang="en-US" dirty="0" smtClean="0"/>
              <a:t> </a:t>
            </a:r>
            <a:r>
              <a:rPr lang="en-US" dirty="0" err="1" smtClean="0"/>
              <a:t>jetë</a:t>
            </a:r>
            <a:r>
              <a:rPr lang="en-US" dirty="0" smtClean="0"/>
              <a:t> </a:t>
            </a:r>
            <a:r>
              <a:rPr lang="en-US" dirty="0" err="1" smtClean="0"/>
              <a:t>një</a:t>
            </a:r>
            <a:r>
              <a:rPr lang="en-US" dirty="0" smtClean="0"/>
              <a:t> manual </a:t>
            </a:r>
            <a:r>
              <a:rPr lang="en-US" dirty="0" err="1" smtClean="0"/>
              <a:t>instruksionesh</a:t>
            </a:r>
            <a:r>
              <a:rPr lang="en-US" dirty="0" smtClean="0"/>
              <a:t> me </a:t>
            </a:r>
            <a:r>
              <a:rPr lang="en-US" dirty="0" err="1" smtClean="0"/>
              <a:t>udhëzime</a:t>
            </a:r>
            <a:r>
              <a:rPr lang="en-US" dirty="0" smtClean="0"/>
              <a:t> hap pas </a:t>
            </a:r>
            <a:r>
              <a:rPr lang="en-US" dirty="0" err="1" smtClean="0"/>
              <a:t>hapi</a:t>
            </a:r>
            <a:r>
              <a:rPr lang="en-US" dirty="0" smtClean="0"/>
              <a:t> </a:t>
            </a:r>
            <a:r>
              <a:rPr lang="en-US" dirty="0" err="1" smtClean="0"/>
              <a:t>në</a:t>
            </a:r>
            <a:r>
              <a:rPr lang="en-US" dirty="0" smtClean="0"/>
              <a:t> </a:t>
            </a:r>
            <a:r>
              <a:rPr lang="en-US" dirty="0" err="1" smtClean="0"/>
              <a:t>lidhje</a:t>
            </a:r>
            <a:r>
              <a:rPr lang="en-US" dirty="0" smtClean="0"/>
              <a:t> me </a:t>
            </a:r>
            <a:r>
              <a:rPr lang="en-US" dirty="0" err="1" smtClean="0"/>
              <a:t>trajtimin</a:t>
            </a:r>
            <a:r>
              <a:rPr lang="en-US" dirty="0" smtClean="0"/>
              <a:t> e </a:t>
            </a:r>
            <a:r>
              <a:rPr lang="en-US" dirty="0" err="1" smtClean="0"/>
              <a:t>provave</a:t>
            </a:r>
            <a:r>
              <a:rPr lang="en-US" dirty="0" smtClean="0"/>
              <a:t> </a:t>
            </a:r>
            <a:r>
              <a:rPr lang="en-US" dirty="0" err="1" smtClean="0"/>
              <a:t>elektronike</a:t>
            </a:r>
            <a:r>
              <a:rPr lang="en-US" dirty="0" smtClean="0"/>
              <a:t> </a:t>
            </a:r>
            <a:r>
              <a:rPr lang="en-US" dirty="0" err="1" smtClean="0"/>
              <a:t>gjatë</a:t>
            </a:r>
            <a:r>
              <a:rPr lang="en-US" dirty="0" smtClean="0"/>
              <a:t> </a:t>
            </a:r>
            <a:r>
              <a:rPr lang="en-US" dirty="0" err="1" smtClean="0"/>
              <a:t>gjithë</a:t>
            </a:r>
            <a:r>
              <a:rPr lang="en-US" dirty="0" smtClean="0"/>
              <a:t> </a:t>
            </a:r>
            <a:r>
              <a:rPr lang="en-US" dirty="0" err="1" smtClean="0"/>
              <a:t>fazave</a:t>
            </a:r>
            <a:r>
              <a:rPr lang="en-US" dirty="0" smtClean="0"/>
              <a:t> </a:t>
            </a:r>
            <a:r>
              <a:rPr lang="en-US" dirty="0" err="1" smtClean="0"/>
              <a:t>të</a:t>
            </a:r>
            <a:r>
              <a:rPr lang="en-US" dirty="0" smtClean="0"/>
              <a:t> </a:t>
            </a:r>
            <a:r>
              <a:rPr lang="en-US" dirty="0" err="1" smtClean="0"/>
              <a:t>një</a:t>
            </a:r>
            <a:r>
              <a:rPr lang="en-US" dirty="0" smtClean="0"/>
              <a:t> </a:t>
            </a:r>
            <a:r>
              <a:rPr lang="en-US" dirty="0" err="1" smtClean="0"/>
              <a:t>hetimi</a:t>
            </a:r>
            <a:r>
              <a:rPr lang="en-US" dirty="0" smtClean="0"/>
              <a:t>. </a:t>
            </a:r>
          </a:p>
          <a:p>
            <a:pPr algn="just"/>
            <a:r>
              <a:rPr lang="en-US" dirty="0" err="1" smtClean="0"/>
              <a:t>Jep</a:t>
            </a:r>
            <a:r>
              <a:rPr lang="en-US" dirty="0" smtClean="0"/>
              <a:t> </a:t>
            </a:r>
            <a:r>
              <a:rPr lang="en-US" dirty="0" err="1" smtClean="0"/>
              <a:t>një</a:t>
            </a:r>
            <a:r>
              <a:rPr lang="en-US" dirty="0" smtClean="0"/>
              <a:t> </a:t>
            </a:r>
            <a:r>
              <a:rPr lang="en-US" dirty="0" err="1" smtClean="0"/>
              <a:t>vështrim</a:t>
            </a:r>
            <a:r>
              <a:rPr lang="en-US" dirty="0" smtClean="0"/>
              <a:t> </a:t>
            </a:r>
            <a:r>
              <a:rPr lang="en-US" dirty="0" err="1" smtClean="0"/>
              <a:t>të</a:t>
            </a:r>
            <a:r>
              <a:rPr lang="en-US" dirty="0" smtClean="0"/>
              <a:t> </a:t>
            </a:r>
            <a:r>
              <a:rPr lang="en-US" dirty="0" err="1" smtClean="0"/>
              <a:t>përgjithshëm</a:t>
            </a:r>
            <a:r>
              <a:rPr lang="en-US" dirty="0" smtClean="0"/>
              <a:t> </a:t>
            </a:r>
            <a:r>
              <a:rPr lang="en-US" dirty="0" err="1" smtClean="0"/>
              <a:t>të</a:t>
            </a:r>
            <a:r>
              <a:rPr lang="en-US" dirty="0" smtClean="0"/>
              <a:t> </a:t>
            </a:r>
            <a:r>
              <a:rPr lang="en-US" dirty="0" err="1" smtClean="0"/>
              <a:t>çështjeve</a:t>
            </a:r>
            <a:r>
              <a:rPr lang="en-US" dirty="0" smtClean="0"/>
              <a:t> </a:t>
            </a:r>
            <a:r>
              <a:rPr lang="en-US" dirty="0" err="1" smtClean="0"/>
              <a:t>që</a:t>
            </a:r>
            <a:r>
              <a:rPr lang="en-US" dirty="0" smtClean="0"/>
              <a:t> </a:t>
            </a:r>
            <a:r>
              <a:rPr lang="en-US" dirty="0" err="1" smtClean="0"/>
              <a:t>lidhen</a:t>
            </a:r>
            <a:r>
              <a:rPr lang="en-US" dirty="0" smtClean="0"/>
              <a:t> me </a:t>
            </a:r>
            <a:r>
              <a:rPr lang="en-US" dirty="0" err="1" smtClean="0"/>
              <a:t>provat</a:t>
            </a:r>
            <a:r>
              <a:rPr lang="en-US" dirty="0" smtClean="0"/>
              <a:t> </a:t>
            </a:r>
            <a:r>
              <a:rPr lang="en-US" dirty="0" err="1" smtClean="0"/>
              <a:t>elektronike</a:t>
            </a:r>
            <a:r>
              <a:rPr lang="en-US" dirty="0" smtClean="0"/>
              <a:t> </a:t>
            </a:r>
            <a:r>
              <a:rPr lang="en-US" dirty="0" err="1" smtClean="0"/>
              <a:t>dhe</a:t>
            </a:r>
            <a:r>
              <a:rPr lang="en-US" dirty="0" smtClean="0"/>
              <a:t> </a:t>
            </a:r>
            <a:r>
              <a:rPr lang="en-US" dirty="0" err="1" smtClean="0"/>
              <a:t>ofron</a:t>
            </a:r>
            <a:r>
              <a:rPr lang="en-US" dirty="0" smtClean="0"/>
              <a:t> </a:t>
            </a:r>
            <a:r>
              <a:rPr lang="en-US" dirty="0" err="1" smtClean="0"/>
              <a:t>këshilla</a:t>
            </a:r>
            <a:r>
              <a:rPr lang="en-US" dirty="0" smtClean="0"/>
              <a:t> </a:t>
            </a:r>
            <a:r>
              <a:rPr lang="en-US" dirty="0" err="1" smtClean="0"/>
              <a:t>gjithpërfshirëse</a:t>
            </a:r>
            <a:r>
              <a:rPr lang="en-US" dirty="0" smtClean="0"/>
              <a:t> </a:t>
            </a:r>
            <a:r>
              <a:rPr lang="en-US" dirty="0" err="1" smtClean="0"/>
              <a:t>për</a:t>
            </a:r>
            <a:r>
              <a:rPr lang="en-US" dirty="0" smtClean="0"/>
              <a:t> </a:t>
            </a:r>
            <a:r>
              <a:rPr lang="en-US" dirty="0" err="1" smtClean="0"/>
              <a:t>konsideratat</a:t>
            </a:r>
            <a:r>
              <a:rPr lang="en-US" dirty="0" smtClean="0"/>
              <a:t>. </a:t>
            </a:r>
          </a:p>
          <a:p>
            <a:pPr algn="just"/>
            <a:r>
              <a:rPr lang="en-US" dirty="0" err="1" smtClean="0"/>
              <a:t>Lexuesit</a:t>
            </a:r>
            <a:r>
              <a:rPr lang="en-US" dirty="0" smtClean="0"/>
              <a:t> e </a:t>
            </a:r>
            <a:r>
              <a:rPr lang="en-US" dirty="0" err="1" smtClean="0"/>
              <a:t>këtij</a:t>
            </a:r>
            <a:r>
              <a:rPr lang="en-US" dirty="0" smtClean="0"/>
              <a:t> </a:t>
            </a:r>
            <a:r>
              <a:rPr lang="en-US" dirty="0" err="1" smtClean="0"/>
              <a:t>dokumenti</a:t>
            </a:r>
            <a:r>
              <a:rPr lang="en-US" dirty="0" smtClean="0"/>
              <a:t> </a:t>
            </a:r>
            <a:r>
              <a:rPr lang="en-US" dirty="0" err="1" smtClean="0"/>
              <a:t>duhet</a:t>
            </a:r>
            <a:r>
              <a:rPr lang="en-US" dirty="0" smtClean="0"/>
              <a:t> </a:t>
            </a:r>
            <a:r>
              <a:rPr lang="en-US" dirty="0" err="1" smtClean="0"/>
              <a:t>të</a:t>
            </a:r>
            <a:r>
              <a:rPr lang="en-US" dirty="0" smtClean="0"/>
              <a:t> </a:t>
            </a:r>
            <a:r>
              <a:rPr lang="en-US" dirty="0" err="1" smtClean="0"/>
              <a:t>kontrollojnë</a:t>
            </a:r>
            <a:r>
              <a:rPr lang="en-US" dirty="0" smtClean="0"/>
              <a:t> </a:t>
            </a:r>
            <a:r>
              <a:rPr lang="en-US" dirty="0" err="1" smtClean="0"/>
              <a:t>nëse</a:t>
            </a:r>
            <a:r>
              <a:rPr lang="en-US" dirty="0" smtClean="0"/>
              <a:t> </a:t>
            </a:r>
            <a:r>
              <a:rPr lang="en-US" dirty="0" err="1" smtClean="0"/>
              <a:t>udhëzimet</a:t>
            </a:r>
            <a:r>
              <a:rPr lang="en-US" dirty="0" smtClean="0"/>
              <a:t> </a:t>
            </a:r>
            <a:r>
              <a:rPr lang="en-US" dirty="0" err="1" smtClean="0"/>
              <a:t>në</a:t>
            </a:r>
            <a:r>
              <a:rPr lang="en-US" dirty="0" smtClean="0"/>
              <a:t> </a:t>
            </a:r>
            <a:r>
              <a:rPr lang="en-US" dirty="0" err="1" smtClean="0"/>
              <a:t>këtë</a:t>
            </a:r>
            <a:r>
              <a:rPr lang="en-US" dirty="0" smtClean="0"/>
              <a:t> </a:t>
            </a:r>
            <a:r>
              <a:rPr lang="en-US" dirty="0" err="1" smtClean="0"/>
              <a:t>fushë</a:t>
            </a:r>
            <a:r>
              <a:rPr lang="en-US" dirty="0" smtClean="0"/>
              <a:t> </a:t>
            </a:r>
            <a:r>
              <a:rPr lang="en-US" dirty="0" err="1" smtClean="0"/>
              <a:t>ekzistojnë</a:t>
            </a:r>
            <a:r>
              <a:rPr lang="en-US" dirty="0" smtClean="0"/>
              <a:t> </a:t>
            </a:r>
            <a:r>
              <a:rPr lang="en-US" dirty="0" err="1" smtClean="0"/>
              <a:t>në</a:t>
            </a:r>
            <a:r>
              <a:rPr lang="en-US" dirty="0" smtClean="0"/>
              <a:t> </a:t>
            </a:r>
            <a:r>
              <a:rPr lang="en-US" dirty="0" err="1" smtClean="0"/>
              <a:t>nivel</a:t>
            </a:r>
            <a:r>
              <a:rPr lang="en-US" dirty="0" smtClean="0"/>
              <a:t> </a:t>
            </a:r>
            <a:r>
              <a:rPr lang="en-US" dirty="0" err="1" smtClean="0"/>
              <a:t>kombëtar</a:t>
            </a:r>
            <a:r>
              <a:rPr lang="en-US" dirty="0" smtClean="0"/>
              <a:t>. </a:t>
            </a:r>
          </a:p>
          <a:p>
            <a:pPr algn="just"/>
            <a:r>
              <a:rPr lang="en-US" dirty="0" err="1" smtClean="0"/>
              <a:t>Megjithatë</a:t>
            </a:r>
            <a:r>
              <a:rPr lang="en-US" dirty="0" smtClean="0"/>
              <a:t> </a:t>
            </a:r>
            <a:r>
              <a:rPr lang="en-US" dirty="0" err="1" smtClean="0"/>
              <a:t>ky</a:t>
            </a:r>
            <a:r>
              <a:rPr lang="en-US" dirty="0" smtClean="0"/>
              <a:t> </a:t>
            </a:r>
            <a:r>
              <a:rPr lang="en-US" dirty="0" err="1" smtClean="0"/>
              <a:t>është</a:t>
            </a:r>
            <a:r>
              <a:rPr lang="en-US" dirty="0" smtClean="0"/>
              <a:t> </a:t>
            </a:r>
            <a:r>
              <a:rPr lang="en-US" dirty="0" err="1" smtClean="0"/>
              <a:t>një</a:t>
            </a:r>
            <a:r>
              <a:rPr lang="en-US" dirty="0" smtClean="0"/>
              <a:t> </a:t>
            </a:r>
            <a:r>
              <a:rPr lang="en-US" dirty="0" err="1" smtClean="0"/>
              <a:t>dokument</a:t>
            </a:r>
            <a:r>
              <a:rPr lang="en-US" dirty="0" smtClean="0"/>
              <a:t> </a:t>
            </a:r>
            <a:r>
              <a:rPr lang="en-US" dirty="0" err="1" smtClean="0"/>
              <a:t>i</a:t>
            </a:r>
            <a:r>
              <a:rPr lang="en-US" dirty="0" smtClean="0"/>
              <a:t> </a:t>
            </a:r>
            <a:r>
              <a:rPr lang="en-US" dirty="0" err="1" smtClean="0"/>
              <a:t>nivelit</a:t>
            </a:r>
            <a:r>
              <a:rPr lang="en-US" dirty="0" smtClean="0"/>
              <a:t> </a:t>
            </a:r>
            <a:r>
              <a:rPr lang="en-US" dirty="0" err="1" smtClean="0"/>
              <a:t>bazë</a:t>
            </a:r>
            <a:r>
              <a:rPr lang="en-US" dirty="0" smtClean="0"/>
              <a:t>; </a:t>
            </a:r>
            <a:r>
              <a:rPr lang="en-US" dirty="0" err="1" smtClean="0"/>
              <a:t>disa</a:t>
            </a:r>
            <a:r>
              <a:rPr lang="en-US" dirty="0" smtClean="0"/>
              <a:t> </a:t>
            </a:r>
            <a:r>
              <a:rPr lang="en-US" dirty="0" err="1" smtClean="0"/>
              <a:t>janë</a:t>
            </a:r>
            <a:r>
              <a:rPr lang="en-US" dirty="0" smtClean="0"/>
              <a:t> </a:t>
            </a:r>
            <a:r>
              <a:rPr lang="en-US" dirty="0" err="1" smtClean="0"/>
              <a:t>më</a:t>
            </a:r>
            <a:r>
              <a:rPr lang="en-US" dirty="0" smtClean="0"/>
              <a:t> </a:t>
            </a:r>
            <a:r>
              <a:rPr lang="en-US" dirty="0" err="1" smtClean="0"/>
              <a:t>të</a:t>
            </a:r>
            <a:r>
              <a:rPr lang="en-US" dirty="0" smtClean="0"/>
              <a:t> </a:t>
            </a:r>
            <a:r>
              <a:rPr lang="en-US" dirty="0" err="1" smtClean="0"/>
              <a:t>detajuar</a:t>
            </a:r>
            <a:r>
              <a:rPr lang="en-US" dirty="0" smtClean="0"/>
              <a:t> </a:t>
            </a:r>
            <a:r>
              <a:rPr lang="en-US" dirty="0" err="1" smtClean="0"/>
              <a:t>sepse</a:t>
            </a:r>
            <a:r>
              <a:rPr lang="en-US" dirty="0" smtClean="0"/>
              <a:t> </a:t>
            </a:r>
            <a:r>
              <a:rPr lang="en-US" dirty="0" err="1" smtClean="0"/>
              <a:t>japin</a:t>
            </a:r>
            <a:r>
              <a:rPr lang="en-US" dirty="0" smtClean="0"/>
              <a:t> </a:t>
            </a:r>
            <a:r>
              <a:rPr lang="en-US" dirty="0" err="1" smtClean="0"/>
              <a:t>këshilla</a:t>
            </a:r>
            <a:r>
              <a:rPr lang="en-US" dirty="0" smtClean="0"/>
              <a:t> </a:t>
            </a:r>
            <a:r>
              <a:rPr lang="en-US" dirty="0" err="1" smtClean="0"/>
              <a:t>shumë</a:t>
            </a:r>
            <a:r>
              <a:rPr lang="en-US" dirty="0" smtClean="0"/>
              <a:t> </a:t>
            </a:r>
            <a:r>
              <a:rPr lang="en-US" dirty="0" err="1" smtClean="0"/>
              <a:t>praktike</a:t>
            </a:r>
            <a:r>
              <a:rPr lang="en-US" dirty="0" smtClean="0"/>
              <a:t> </a:t>
            </a:r>
            <a:r>
              <a:rPr lang="en-US" dirty="0" err="1" smtClean="0"/>
              <a:t>për</a:t>
            </a:r>
            <a:r>
              <a:rPr lang="en-US" dirty="0" smtClean="0"/>
              <a:t> </a:t>
            </a:r>
            <a:r>
              <a:rPr lang="en-US" dirty="0" err="1" smtClean="0"/>
              <a:t>specialistët</a:t>
            </a:r>
            <a:r>
              <a:rPr lang="en-US" dirty="0" smtClean="0"/>
              <a:t>.  </a:t>
            </a:r>
            <a:endParaRPr lang="en-GB" dirty="0"/>
          </a:p>
          <a:p>
            <a:endParaRPr lang="en-US" dirty="0"/>
          </a:p>
        </p:txBody>
      </p:sp>
    </p:spTree>
    <p:extLst>
      <p:ext uri="{BB962C8B-B14F-4D97-AF65-F5344CB8AC3E}">
        <p14:creationId xmlns:p14="http://schemas.microsoft.com/office/powerpoint/2010/main" xmlns="" val="86029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en-GB" sz="4000" b="1" dirty="0" err="1" smtClean="0">
                <a:latin typeface="+mn-lt"/>
              </a:rPr>
              <a:t>Për</a:t>
            </a:r>
            <a:r>
              <a:rPr lang="en-GB" sz="4000" b="1" dirty="0" smtClean="0">
                <a:latin typeface="+mn-lt"/>
              </a:rPr>
              <a:t> </a:t>
            </a:r>
            <a:r>
              <a:rPr lang="en-GB" sz="4000" b="1" dirty="0" err="1" smtClean="0">
                <a:latin typeface="+mn-lt"/>
              </a:rPr>
              <a:t>kë</a:t>
            </a:r>
            <a:r>
              <a:rPr lang="en-GB" sz="4000" b="1" dirty="0" smtClean="0">
                <a:latin typeface="+mn-lt"/>
              </a:rPr>
              <a:t> </a:t>
            </a:r>
            <a:r>
              <a:rPr lang="en-GB" sz="4000" b="1" dirty="0" err="1" smtClean="0">
                <a:latin typeface="+mn-lt"/>
              </a:rPr>
              <a:t>është</a:t>
            </a:r>
            <a:r>
              <a:rPr lang="en-GB" sz="4000" b="1" dirty="0" smtClean="0">
                <a:latin typeface="+mn-lt"/>
              </a:rPr>
              <a:t> Guida</a:t>
            </a:r>
            <a:endParaRPr lang="en-US" sz="4000" dirty="0">
              <a:latin typeface="+mn-lt"/>
            </a:endParaRPr>
          </a:p>
        </p:txBody>
      </p:sp>
      <p:sp>
        <p:nvSpPr>
          <p:cNvPr id="3" name="Content Placeholder 2"/>
          <p:cNvSpPr>
            <a:spLocks noGrp="1"/>
          </p:cNvSpPr>
          <p:nvPr>
            <p:ph idx="1"/>
          </p:nvPr>
        </p:nvSpPr>
        <p:spPr/>
        <p:txBody>
          <a:bodyPr>
            <a:normAutofit fontScale="92500" lnSpcReduction="20000"/>
          </a:bodyPr>
          <a:lstStyle/>
          <a:p>
            <a:pPr algn="just"/>
            <a:r>
              <a:rPr lang="en-US" dirty="0" err="1" smtClean="0"/>
              <a:t>Kjo</a:t>
            </a:r>
            <a:r>
              <a:rPr lang="en-US" dirty="0" smtClean="0"/>
              <a:t> guidë </a:t>
            </a:r>
            <a:r>
              <a:rPr lang="en-US" dirty="0" err="1" smtClean="0"/>
              <a:t>është</a:t>
            </a:r>
            <a:r>
              <a:rPr lang="en-US" dirty="0" smtClean="0"/>
              <a:t> </a:t>
            </a:r>
            <a:r>
              <a:rPr lang="en-US" dirty="0" err="1" smtClean="0"/>
              <a:t>përgatitur</a:t>
            </a:r>
            <a:r>
              <a:rPr lang="en-US" dirty="0" smtClean="0"/>
              <a:t> </a:t>
            </a:r>
            <a:r>
              <a:rPr lang="en-US" dirty="0" err="1" smtClean="0"/>
              <a:t>për</a:t>
            </a:r>
            <a:r>
              <a:rPr lang="en-US" dirty="0" smtClean="0"/>
              <a:t> </a:t>
            </a:r>
            <a:r>
              <a:rPr lang="en-US" dirty="0" err="1" smtClean="0"/>
              <a:t>përdorim</a:t>
            </a:r>
            <a:r>
              <a:rPr lang="en-US" dirty="0" smtClean="0"/>
              <a:t> </a:t>
            </a:r>
            <a:r>
              <a:rPr lang="en-US" dirty="0" err="1" smtClean="0"/>
              <a:t>nga</a:t>
            </a:r>
            <a:r>
              <a:rPr lang="en-US" dirty="0" smtClean="0"/>
              <a:t> </a:t>
            </a:r>
            <a:r>
              <a:rPr lang="en-US" dirty="0" err="1" smtClean="0"/>
              <a:t>vendet</a:t>
            </a:r>
            <a:r>
              <a:rPr lang="en-US" dirty="0" smtClean="0"/>
              <a:t> </a:t>
            </a:r>
            <a:r>
              <a:rPr lang="en-US" dirty="0" err="1" smtClean="0"/>
              <a:t>që</a:t>
            </a:r>
            <a:r>
              <a:rPr lang="en-US" dirty="0" smtClean="0"/>
              <a:t> </a:t>
            </a:r>
            <a:r>
              <a:rPr lang="en-US" dirty="0" err="1" smtClean="0"/>
              <a:t>janë</a:t>
            </a:r>
            <a:r>
              <a:rPr lang="en-US" dirty="0" smtClean="0"/>
              <a:t> duke </a:t>
            </a:r>
            <a:r>
              <a:rPr lang="en-US" dirty="0" err="1" smtClean="0"/>
              <a:t>zhvilluar</a:t>
            </a:r>
            <a:r>
              <a:rPr lang="en-US" dirty="0" smtClean="0"/>
              <a:t> </a:t>
            </a:r>
            <a:r>
              <a:rPr lang="en-US" dirty="0" err="1" smtClean="0"/>
              <a:t>përgjigjen</a:t>
            </a:r>
            <a:r>
              <a:rPr lang="en-US" dirty="0" smtClean="0"/>
              <a:t> e </a:t>
            </a:r>
            <a:r>
              <a:rPr lang="en-US" dirty="0" err="1" smtClean="0"/>
              <a:t>tyre</a:t>
            </a:r>
            <a:r>
              <a:rPr lang="en-US" dirty="0" smtClean="0"/>
              <a:t> </a:t>
            </a:r>
            <a:r>
              <a:rPr lang="en-US" dirty="0" err="1" smtClean="0"/>
              <a:t>për</a:t>
            </a:r>
            <a:r>
              <a:rPr lang="en-US" dirty="0" smtClean="0"/>
              <a:t> </a:t>
            </a:r>
            <a:r>
              <a:rPr lang="en-US" dirty="0" err="1" smtClean="0"/>
              <a:t>krimin</a:t>
            </a:r>
            <a:r>
              <a:rPr lang="en-US" dirty="0" smtClean="0"/>
              <a:t> kibernetik </a:t>
            </a:r>
            <a:r>
              <a:rPr lang="en-US" dirty="0" err="1" smtClean="0"/>
              <a:t>dhe</a:t>
            </a:r>
            <a:r>
              <a:rPr lang="en-US" dirty="0" smtClean="0"/>
              <a:t> duke </a:t>
            </a:r>
            <a:r>
              <a:rPr lang="en-US" dirty="0" err="1" smtClean="0"/>
              <a:t>krijuar</a:t>
            </a:r>
            <a:r>
              <a:rPr lang="en-US" dirty="0" smtClean="0"/>
              <a:t> </a:t>
            </a:r>
            <a:r>
              <a:rPr lang="en-US" dirty="0" err="1" smtClean="0"/>
              <a:t>rregulla</a:t>
            </a:r>
            <a:r>
              <a:rPr lang="en-US" dirty="0" smtClean="0"/>
              <a:t> </a:t>
            </a:r>
            <a:r>
              <a:rPr lang="en-US" dirty="0" err="1" smtClean="0"/>
              <a:t>dhe</a:t>
            </a:r>
            <a:r>
              <a:rPr lang="en-US" dirty="0" smtClean="0"/>
              <a:t> </a:t>
            </a:r>
            <a:r>
              <a:rPr lang="en-US" dirty="0" err="1" smtClean="0"/>
              <a:t>protokolle</a:t>
            </a:r>
            <a:r>
              <a:rPr lang="en-US" dirty="0" smtClean="0"/>
              <a:t> </a:t>
            </a:r>
            <a:r>
              <a:rPr lang="en-US" dirty="0" err="1" smtClean="0"/>
              <a:t>për</a:t>
            </a:r>
            <a:r>
              <a:rPr lang="en-US" dirty="0" smtClean="0"/>
              <a:t> </a:t>
            </a:r>
            <a:r>
              <a:rPr lang="en-US" dirty="0" err="1" smtClean="0"/>
              <a:t>trajtimin</a:t>
            </a:r>
            <a:r>
              <a:rPr lang="en-US" dirty="0" smtClean="0"/>
              <a:t> e </a:t>
            </a:r>
            <a:r>
              <a:rPr lang="en-US" dirty="0" err="1" smtClean="0"/>
              <a:t>provave</a:t>
            </a:r>
            <a:r>
              <a:rPr lang="en-US" dirty="0" smtClean="0"/>
              <a:t> </a:t>
            </a:r>
            <a:r>
              <a:rPr lang="en-US" dirty="0" err="1" smtClean="0"/>
              <a:t>elektronike</a:t>
            </a:r>
            <a:r>
              <a:rPr lang="en-US" dirty="0" smtClean="0"/>
              <a:t>. </a:t>
            </a:r>
          </a:p>
          <a:p>
            <a:pPr algn="just"/>
            <a:r>
              <a:rPr lang="en-US" dirty="0" err="1" smtClean="0"/>
              <a:t>Shumica</a:t>
            </a:r>
            <a:r>
              <a:rPr lang="en-US" dirty="0" smtClean="0"/>
              <a:t> e guidave </a:t>
            </a:r>
            <a:r>
              <a:rPr lang="en-US" dirty="0" err="1" smtClean="0"/>
              <a:t>ekzistuese</a:t>
            </a:r>
            <a:r>
              <a:rPr lang="en-US" dirty="0" smtClean="0"/>
              <a:t> </a:t>
            </a:r>
            <a:r>
              <a:rPr lang="en-US" dirty="0" err="1" smtClean="0"/>
              <a:t>janë</a:t>
            </a:r>
            <a:r>
              <a:rPr lang="en-US" dirty="0" smtClean="0"/>
              <a:t> </a:t>
            </a:r>
            <a:r>
              <a:rPr lang="en-US" dirty="0" err="1" smtClean="0"/>
              <a:t>krijuar</a:t>
            </a:r>
            <a:r>
              <a:rPr lang="en-US" dirty="0" smtClean="0"/>
              <a:t> </a:t>
            </a:r>
            <a:r>
              <a:rPr lang="en-US" dirty="0" err="1" smtClean="0"/>
              <a:t>për</a:t>
            </a:r>
            <a:r>
              <a:rPr lang="en-US" dirty="0" smtClean="0"/>
              <a:t> </a:t>
            </a:r>
            <a:r>
              <a:rPr lang="en-US" dirty="0" err="1" smtClean="0"/>
              <a:t>komunitetin</a:t>
            </a:r>
            <a:r>
              <a:rPr lang="en-US" dirty="0" smtClean="0"/>
              <a:t> e </a:t>
            </a:r>
            <a:r>
              <a:rPr lang="en-US" dirty="0" err="1" smtClean="0"/>
              <a:t>zbatimit</a:t>
            </a:r>
            <a:r>
              <a:rPr lang="en-US" dirty="0" smtClean="0"/>
              <a:t> </a:t>
            </a:r>
            <a:r>
              <a:rPr lang="en-US" dirty="0" err="1" smtClean="0"/>
              <a:t>të</a:t>
            </a:r>
            <a:r>
              <a:rPr lang="en-US" dirty="0" smtClean="0"/>
              <a:t> </a:t>
            </a:r>
            <a:r>
              <a:rPr lang="en-US" dirty="0" err="1" smtClean="0"/>
              <a:t>ligjit</a:t>
            </a:r>
            <a:r>
              <a:rPr lang="en-US" dirty="0" smtClean="0"/>
              <a:t>. </a:t>
            </a:r>
          </a:p>
          <a:p>
            <a:pPr algn="just"/>
            <a:r>
              <a:rPr lang="en-US" dirty="0" err="1" smtClean="0"/>
              <a:t>Kjo</a:t>
            </a:r>
            <a:r>
              <a:rPr lang="en-US" dirty="0" smtClean="0"/>
              <a:t> guidë </a:t>
            </a:r>
            <a:r>
              <a:rPr lang="en-US" dirty="0" err="1" smtClean="0"/>
              <a:t>është</a:t>
            </a:r>
            <a:r>
              <a:rPr lang="en-US" dirty="0" smtClean="0"/>
              <a:t> </a:t>
            </a:r>
            <a:r>
              <a:rPr lang="en-US" dirty="0" err="1" smtClean="0"/>
              <a:t>për</a:t>
            </a:r>
            <a:r>
              <a:rPr lang="en-US" dirty="0" smtClean="0"/>
              <a:t> </a:t>
            </a:r>
            <a:r>
              <a:rPr lang="en-US" dirty="0" err="1" smtClean="0"/>
              <a:t>një</a:t>
            </a:r>
            <a:r>
              <a:rPr lang="en-US" dirty="0" smtClean="0"/>
              <a:t> </a:t>
            </a:r>
            <a:r>
              <a:rPr lang="en-US" dirty="0" err="1" smtClean="0"/>
              <a:t>audiencë</a:t>
            </a:r>
            <a:r>
              <a:rPr lang="en-US" dirty="0" smtClean="0"/>
              <a:t> </a:t>
            </a:r>
            <a:r>
              <a:rPr lang="en-US" dirty="0" err="1" smtClean="0"/>
              <a:t>më</a:t>
            </a:r>
            <a:r>
              <a:rPr lang="en-US" dirty="0" smtClean="0"/>
              <a:t> </a:t>
            </a:r>
            <a:r>
              <a:rPr lang="en-US" dirty="0" err="1" smtClean="0"/>
              <a:t>të</a:t>
            </a:r>
            <a:r>
              <a:rPr lang="en-US" dirty="0" smtClean="0"/>
              <a:t> </a:t>
            </a:r>
            <a:r>
              <a:rPr lang="en-US" dirty="0" err="1" smtClean="0"/>
              <a:t>gjerë</a:t>
            </a:r>
            <a:r>
              <a:rPr lang="en-US" dirty="0" smtClean="0"/>
              <a:t> </a:t>
            </a:r>
            <a:r>
              <a:rPr lang="en-US" dirty="0" err="1" smtClean="0"/>
              <a:t>dhe</a:t>
            </a:r>
            <a:r>
              <a:rPr lang="en-US" dirty="0" smtClean="0"/>
              <a:t> </a:t>
            </a:r>
            <a:r>
              <a:rPr lang="en-US" dirty="0" err="1" smtClean="0"/>
              <a:t>përfshin</a:t>
            </a:r>
            <a:r>
              <a:rPr lang="en-US" dirty="0" smtClean="0"/>
              <a:t> </a:t>
            </a:r>
            <a:r>
              <a:rPr lang="en-US" dirty="0" err="1" smtClean="0"/>
              <a:t>gjithashtu</a:t>
            </a:r>
            <a:r>
              <a:rPr lang="en-US" dirty="0" smtClean="0"/>
              <a:t> </a:t>
            </a:r>
            <a:r>
              <a:rPr lang="en-US" dirty="0" err="1" smtClean="0"/>
              <a:t>gjyqtarët</a:t>
            </a:r>
            <a:r>
              <a:rPr lang="en-US" dirty="0" smtClean="0"/>
              <a:t>, </a:t>
            </a:r>
            <a:r>
              <a:rPr lang="en-US" dirty="0" err="1" smtClean="0"/>
              <a:t>prokurorët</a:t>
            </a:r>
            <a:r>
              <a:rPr lang="en-US" dirty="0" smtClean="0"/>
              <a:t> </a:t>
            </a:r>
            <a:r>
              <a:rPr lang="en-US" dirty="0" err="1" smtClean="0"/>
              <a:t>dhe</a:t>
            </a:r>
            <a:r>
              <a:rPr lang="en-US" dirty="0" smtClean="0"/>
              <a:t> </a:t>
            </a:r>
            <a:r>
              <a:rPr lang="en-US" dirty="0" err="1" smtClean="0"/>
              <a:t>aktorë</a:t>
            </a:r>
            <a:r>
              <a:rPr lang="en-US" dirty="0" smtClean="0"/>
              <a:t> </a:t>
            </a:r>
            <a:r>
              <a:rPr lang="en-US" dirty="0" err="1" smtClean="0"/>
              <a:t>të</a:t>
            </a:r>
            <a:r>
              <a:rPr lang="en-US" dirty="0" smtClean="0"/>
              <a:t> </a:t>
            </a:r>
            <a:r>
              <a:rPr lang="en-US" dirty="0" err="1" smtClean="0"/>
              <a:t>tjerë</a:t>
            </a:r>
            <a:r>
              <a:rPr lang="en-US" dirty="0" smtClean="0"/>
              <a:t> </a:t>
            </a:r>
            <a:r>
              <a:rPr lang="en-US" dirty="0" err="1" smtClean="0"/>
              <a:t>në</a:t>
            </a:r>
            <a:r>
              <a:rPr lang="en-US" dirty="0" smtClean="0"/>
              <a:t> </a:t>
            </a:r>
            <a:r>
              <a:rPr lang="en-US" dirty="0" err="1" smtClean="0"/>
              <a:t>sistemin</a:t>
            </a:r>
            <a:r>
              <a:rPr lang="en-US" dirty="0" smtClean="0"/>
              <a:t> e </a:t>
            </a:r>
            <a:r>
              <a:rPr lang="en-US" dirty="0" err="1" smtClean="0"/>
              <a:t>drejtësisë</a:t>
            </a:r>
            <a:r>
              <a:rPr lang="en-US" dirty="0" smtClean="0"/>
              <a:t> </a:t>
            </a:r>
            <a:r>
              <a:rPr lang="en-US" dirty="0" err="1" smtClean="0"/>
              <a:t>si</a:t>
            </a:r>
            <a:r>
              <a:rPr lang="en-US" dirty="0" smtClean="0"/>
              <a:t> </a:t>
            </a:r>
            <a:r>
              <a:rPr lang="en-US" dirty="0" err="1" smtClean="0"/>
              <a:t>hetuesit</a:t>
            </a:r>
            <a:r>
              <a:rPr lang="en-US" dirty="0" smtClean="0"/>
              <a:t> </a:t>
            </a:r>
            <a:r>
              <a:rPr lang="en-US" dirty="0" err="1" smtClean="0"/>
              <a:t>privatë</a:t>
            </a:r>
            <a:r>
              <a:rPr lang="en-US" dirty="0" smtClean="0"/>
              <a:t>, </a:t>
            </a:r>
            <a:r>
              <a:rPr lang="en-US" dirty="0" err="1" smtClean="0"/>
              <a:t>avokatët</a:t>
            </a:r>
            <a:r>
              <a:rPr lang="en-US" dirty="0" smtClean="0"/>
              <a:t>, </a:t>
            </a:r>
            <a:r>
              <a:rPr lang="en-US" dirty="0" err="1" smtClean="0"/>
              <a:t>noterët</a:t>
            </a:r>
            <a:r>
              <a:rPr lang="en-US" dirty="0" smtClean="0"/>
              <a:t> </a:t>
            </a:r>
            <a:r>
              <a:rPr lang="en-US" dirty="0" err="1" smtClean="0"/>
              <a:t>dhe</a:t>
            </a:r>
            <a:r>
              <a:rPr lang="en-US" dirty="0" smtClean="0"/>
              <a:t> </a:t>
            </a:r>
            <a:r>
              <a:rPr lang="en-US" dirty="0" err="1" smtClean="0"/>
              <a:t>nënpunësit</a:t>
            </a:r>
            <a:r>
              <a:rPr lang="en-US" dirty="0" smtClean="0"/>
              <a:t>.</a:t>
            </a:r>
            <a:endParaRPr lang="en-GB" dirty="0"/>
          </a:p>
          <a:p>
            <a:endParaRPr lang="en-US" dirty="0"/>
          </a:p>
        </p:txBody>
      </p:sp>
    </p:spTree>
    <p:extLst>
      <p:ext uri="{BB962C8B-B14F-4D97-AF65-F5344CB8AC3E}">
        <p14:creationId xmlns:p14="http://schemas.microsoft.com/office/powerpoint/2010/main" xmlns="" val="273495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en-GB" sz="4000" b="1" dirty="0" smtClean="0">
                <a:latin typeface="+mn-lt"/>
              </a:rPr>
              <a:t>Si </a:t>
            </a:r>
            <a:r>
              <a:rPr lang="en-GB" sz="4000" b="1" dirty="0" err="1" smtClean="0">
                <a:latin typeface="+mn-lt"/>
              </a:rPr>
              <a:t>duhet</a:t>
            </a:r>
            <a:r>
              <a:rPr lang="en-GB" sz="4000" b="1" dirty="0" smtClean="0">
                <a:latin typeface="+mn-lt"/>
              </a:rPr>
              <a:t> </a:t>
            </a:r>
            <a:r>
              <a:rPr lang="en-GB" sz="4000" b="1" dirty="0" err="1" smtClean="0">
                <a:latin typeface="+mn-lt"/>
              </a:rPr>
              <a:t>përdorur</a:t>
            </a:r>
            <a:r>
              <a:rPr lang="en-GB" sz="4000" b="1" dirty="0" smtClean="0">
                <a:latin typeface="+mn-lt"/>
              </a:rPr>
              <a:t> Guida</a:t>
            </a:r>
            <a:endParaRPr lang="en-US" sz="4000" dirty="0">
              <a:latin typeface="+mn-lt"/>
            </a:endParaRPr>
          </a:p>
        </p:txBody>
      </p:sp>
      <p:sp>
        <p:nvSpPr>
          <p:cNvPr id="3" name="Content Placeholder 2"/>
          <p:cNvSpPr>
            <a:spLocks noGrp="1"/>
          </p:cNvSpPr>
          <p:nvPr>
            <p:ph idx="1"/>
          </p:nvPr>
        </p:nvSpPr>
        <p:spPr/>
        <p:txBody>
          <a:bodyPr>
            <a:normAutofit fontScale="92500" lnSpcReduction="10000"/>
          </a:bodyPr>
          <a:lstStyle/>
          <a:p>
            <a:pPr algn="just"/>
            <a:r>
              <a:rPr lang="en-US" dirty="0" err="1" smtClean="0"/>
              <a:t>Kjo</a:t>
            </a:r>
            <a:r>
              <a:rPr lang="en-US" dirty="0" smtClean="0"/>
              <a:t> guidë </a:t>
            </a:r>
            <a:r>
              <a:rPr lang="en-US" dirty="0" err="1" smtClean="0"/>
              <a:t>është</a:t>
            </a:r>
            <a:r>
              <a:rPr lang="en-US" dirty="0" smtClean="0"/>
              <a:t> </a:t>
            </a:r>
            <a:r>
              <a:rPr lang="en-US" dirty="0" err="1" smtClean="0"/>
              <a:t>për</a:t>
            </a:r>
            <a:r>
              <a:rPr lang="en-US" dirty="0" smtClean="0"/>
              <a:t> </a:t>
            </a:r>
            <a:r>
              <a:rPr lang="en-US" dirty="0" err="1" smtClean="0"/>
              <a:t>përdorim</a:t>
            </a:r>
            <a:r>
              <a:rPr lang="en-US" dirty="0" smtClean="0"/>
              <a:t> </a:t>
            </a:r>
            <a:r>
              <a:rPr lang="en-US" dirty="0" err="1" smtClean="0"/>
              <a:t>nga</a:t>
            </a:r>
            <a:r>
              <a:rPr lang="en-US" dirty="0" smtClean="0"/>
              <a:t> </a:t>
            </a:r>
            <a:r>
              <a:rPr lang="en-US" dirty="0" err="1" smtClean="0"/>
              <a:t>punonjës</a:t>
            </a:r>
            <a:r>
              <a:rPr lang="en-US" dirty="0" smtClean="0"/>
              <a:t> </a:t>
            </a:r>
            <a:r>
              <a:rPr lang="en-US" dirty="0" err="1" smtClean="0"/>
              <a:t>që</a:t>
            </a:r>
            <a:r>
              <a:rPr lang="en-US" dirty="0" smtClean="0"/>
              <a:t> </a:t>
            </a:r>
            <a:r>
              <a:rPr lang="en-US" dirty="0" err="1" smtClean="0"/>
              <a:t>hasin</a:t>
            </a:r>
            <a:r>
              <a:rPr lang="en-US" dirty="0" smtClean="0"/>
              <a:t> </a:t>
            </a:r>
            <a:r>
              <a:rPr lang="en-US" dirty="0" err="1" smtClean="0"/>
              <a:t>burime</a:t>
            </a:r>
            <a:r>
              <a:rPr lang="en-US" dirty="0" smtClean="0"/>
              <a:t> </a:t>
            </a:r>
            <a:r>
              <a:rPr lang="en-US" dirty="0" err="1" smtClean="0"/>
              <a:t>të</a:t>
            </a:r>
            <a:r>
              <a:rPr lang="en-US" dirty="0" smtClean="0"/>
              <a:t> </a:t>
            </a:r>
            <a:r>
              <a:rPr lang="en-US" dirty="0" err="1" smtClean="0"/>
              <a:t>provave</a:t>
            </a:r>
            <a:r>
              <a:rPr lang="en-US" dirty="0" smtClean="0"/>
              <a:t> </a:t>
            </a:r>
            <a:r>
              <a:rPr lang="en-US" dirty="0" err="1" smtClean="0"/>
              <a:t>elektronike</a:t>
            </a:r>
            <a:r>
              <a:rPr lang="en-US" dirty="0" smtClean="0"/>
              <a:t> </a:t>
            </a:r>
            <a:r>
              <a:rPr lang="en-US" dirty="0" err="1" smtClean="0"/>
              <a:t>në</a:t>
            </a:r>
            <a:r>
              <a:rPr lang="en-US" dirty="0" smtClean="0"/>
              <a:t> </a:t>
            </a:r>
            <a:r>
              <a:rPr lang="en-US" dirty="0" err="1" smtClean="0"/>
              <a:t>punën</a:t>
            </a:r>
            <a:r>
              <a:rPr lang="en-US" dirty="0" smtClean="0"/>
              <a:t> e </a:t>
            </a:r>
            <a:r>
              <a:rPr lang="en-US" dirty="0" err="1" smtClean="0"/>
              <a:t>tyre</a:t>
            </a:r>
            <a:r>
              <a:rPr lang="en-US" dirty="0" smtClean="0"/>
              <a:t> </a:t>
            </a:r>
            <a:r>
              <a:rPr lang="en-US" dirty="0" err="1" smtClean="0"/>
              <a:t>dhe</a:t>
            </a:r>
            <a:r>
              <a:rPr lang="en-US" dirty="0" smtClean="0"/>
              <a:t> </a:t>
            </a:r>
            <a:r>
              <a:rPr lang="en-US" dirty="0" err="1" smtClean="0"/>
              <a:t>synojnë</a:t>
            </a:r>
            <a:r>
              <a:rPr lang="en-US" dirty="0" smtClean="0"/>
              <a:t> </a:t>
            </a:r>
            <a:r>
              <a:rPr lang="en-US" dirty="0" err="1" smtClean="0"/>
              <a:t>ta</a:t>
            </a:r>
            <a:r>
              <a:rPr lang="en-US" dirty="0" smtClean="0"/>
              <a:t> </a:t>
            </a:r>
            <a:r>
              <a:rPr lang="en-US" dirty="0" err="1" smtClean="0"/>
              <a:t>përdorin</a:t>
            </a:r>
            <a:r>
              <a:rPr lang="en-US" dirty="0" smtClean="0"/>
              <a:t> </a:t>
            </a:r>
            <a:r>
              <a:rPr lang="en-US" dirty="0" err="1" smtClean="0"/>
              <a:t>këtë</a:t>
            </a:r>
            <a:r>
              <a:rPr lang="en-US" dirty="0" smtClean="0"/>
              <a:t> </a:t>
            </a:r>
            <a:r>
              <a:rPr lang="en-US" dirty="0" err="1" smtClean="0"/>
              <a:t>informacion</a:t>
            </a:r>
            <a:r>
              <a:rPr lang="en-US" dirty="0" smtClean="0"/>
              <a:t> </a:t>
            </a:r>
            <a:r>
              <a:rPr lang="en-US" dirty="0" err="1" smtClean="0"/>
              <a:t>të</a:t>
            </a:r>
            <a:r>
              <a:rPr lang="en-US" dirty="0" smtClean="0"/>
              <a:t> </a:t>
            </a:r>
            <a:r>
              <a:rPr lang="en-US" dirty="0" err="1" smtClean="0"/>
              <a:t>marrë</a:t>
            </a:r>
            <a:r>
              <a:rPr lang="en-US" dirty="0" smtClean="0"/>
              <a:t> </a:t>
            </a:r>
            <a:r>
              <a:rPr lang="en-US" dirty="0" err="1" smtClean="0"/>
              <a:t>nga</a:t>
            </a:r>
            <a:r>
              <a:rPr lang="en-US" dirty="0" smtClean="0"/>
              <a:t> </a:t>
            </a:r>
            <a:r>
              <a:rPr lang="en-US" dirty="0" err="1" smtClean="0"/>
              <a:t>këto</a:t>
            </a:r>
            <a:r>
              <a:rPr lang="en-US" dirty="0" smtClean="0"/>
              <a:t> </a:t>
            </a:r>
            <a:r>
              <a:rPr lang="en-US" dirty="0" err="1" smtClean="0"/>
              <a:t>burime</a:t>
            </a:r>
            <a:r>
              <a:rPr lang="en-US" dirty="0" smtClean="0"/>
              <a:t> </a:t>
            </a:r>
            <a:r>
              <a:rPr lang="en-US" dirty="0" err="1" smtClean="0"/>
              <a:t>në</a:t>
            </a:r>
            <a:r>
              <a:rPr lang="en-US" dirty="0" smtClean="0"/>
              <a:t> </a:t>
            </a:r>
            <a:r>
              <a:rPr lang="en-US" dirty="0" err="1" smtClean="0"/>
              <a:t>sistemin</a:t>
            </a:r>
            <a:r>
              <a:rPr lang="en-US" dirty="0" smtClean="0"/>
              <a:t> e </a:t>
            </a:r>
            <a:r>
              <a:rPr lang="en-US" dirty="0" err="1" smtClean="0"/>
              <a:t>drejtësisë</a:t>
            </a:r>
            <a:r>
              <a:rPr lang="en-US" dirty="0" smtClean="0"/>
              <a:t> </a:t>
            </a:r>
            <a:r>
              <a:rPr lang="en-US" dirty="0" err="1" smtClean="0"/>
              <a:t>së</a:t>
            </a:r>
            <a:r>
              <a:rPr lang="en-US" dirty="0" smtClean="0"/>
              <a:t> </a:t>
            </a:r>
            <a:r>
              <a:rPr lang="en-US" dirty="0" err="1" smtClean="0"/>
              <a:t>vendit</a:t>
            </a:r>
            <a:r>
              <a:rPr lang="en-US" dirty="0" smtClean="0"/>
              <a:t> </a:t>
            </a:r>
            <a:r>
              <a:rPr lang="en-US" dirty="0" err="1" smtClean="0"/>
              <a:t>të</a:t>
            </a:r>
            <a:r>
              <a:rPr lang="en-US" dirty="0" smtClean="0"/>
              <a:t> </a:t>
            </a:r>
            <a:r>
              <a:rPr lang="en-US" dirty="0" err="1" smtClean="0"/>
              <a:t>tyre</a:t>
            </a:r>
            <a:r>
              <a:rPr lang="en-US" dirty="0" smtClean="0"/>
              <a:t> </a:t>
            </a:r>
            <a:r>
              <a:rPr lang="en-US" dirty="0" err="1" smtClean="0"/>
              <a:t>ose</a:t>
            </a:r>
            <a:r>
              <a:rPr lang="en-US" dirty="0" smtClean="0"/>
              <a:t> </a:t>
            </a:r>
            <a:r>
              <a:rPr lang="en-US" dirty="0" err="1" smtClean="0"/>
              <a:t>për</a:t>
            </a:r>
            <a:r>
              <a:rPr lang="en-US" dirty="0" smtClean="0"/>
              <a:t> </a:t>
            </a:r>
            <a:r>
              <a:rPr lang="en-US" dirty="0" err="1" smtClean="0"/>
              <a:t>përdorim</a:t>
            </a:r>
            <a:r>
              <a:rPr lang="en-US" dirty="0" smtClean="0"/>
              <a:t> </a:t>
            </a:r>
            <a:r>
              <a:rPr lang="en-US" dirty="0" err="1" smtClean="0"/>
              <a:t>në</a:t>
            </a:r>
            <a:r>
              <a:rPr lang="en-US" dirty="0" smtClean="0"/>
              <a:t> </a:t>
            </a:r>
            <a:r>
              <a:rPr lang="en-US" dirty="0" err="1" smtClean="0"/>
              <a:t>sistemin</a:t>
            </a:r>
            <a:r>
              <a:rPr lang="en-US" dirty="0" smtClean="0"/>
              <a:t> e </a:t>
            </a:r>
            <a:r>
              <a:rPr lang="en-US" dirty="0" err="1" smtClean="0"/>
              <a:t>drejtësisë</a:t>
            </a:r>
            <a:r>
              <a:rPr lang="en-US" dirty="0" smtClean="0"/>
              <a:t> </a:t>
            </a:r>
            <a:r>
              <a:rPr lang="en-US" dirty="0" err="1" smtClean="0"/>
              <a:t>së</a:t>
            </a:r>
            <a:r>
              <a:rPr lang="en-US" dirty="0" smtClean="0"/>
              <a:t> </a:t>
            </a:r>
            <a:r>
              <a:rPr lang="en-US" dirty="0" err="1" smtClean="0"/>
              <a:t>një</a:t>
            </a:r>
            <a:r>
              <a:rPr lang="en-US" dirty="0" smtClean="0"/>
              <a:t> </a:t>
            </a:r>
            <a:r>
              <a:rPr lang="en-US" dirty="0" err="1" smtClean="0"/>
              <a:t>juridiksioni</a:t>
            </a:r>
            <a:r>
              <a:rPr lang="en-US" dirty="0" smtClean="0"/>
              <a:t> </a:t>
            </a:r>
            <a:r>
              <a:rPr lang="en-US" dirty="0" err="1" smtClean="0"/>
              <a:t>tjetër</a:t>
            </a:r>
            <a:r>
              <a:rPr lang="en-US" dirty="0" smtClean="0"/>
              <a:t>. </a:t>
            </a:r>
          </a:p>
          <a:p>
            <a:pPr algn="just"/>
            <a:r>
              <a:rPr lang="en-US" dirty="0" err="1" smtClean="0"/>
              <a:t>Kjo</a:t>
            </a:r>
            <a:r>
              <a:rPr lang="en-US" dirty="0" smtClean="0"/>
              <a:t> guidë </a:t>
            </a:r>
            <a:r>
              <a:rPr lang="en-US" dirty="0" err="1" smtClean="0"/>
              <a:t>duhet</a:t>
            </a:r>
            <a:r>
              <a:rPr lang="en-US" dirty="0" smtClean="0"/>
              <a:t> </a:t>
            </a:r>
            <a:r>
              <a:rPr lang="en-US" dirty="0" err="1" smtClean="0"/>
              <a:t>të</a:t>
            </a:r>
            <a:r>
              <a:rPr lang="en-US" dirty="0" smtClean="0"/>
              <a:t> </a:t>
            </a:r>
            <a:r>
              <a:rPr lang="en-US" dirty="0" err="1" smtClean="0"/>
              <a:t>shihet</a:t>
            </a:r>
            <a:r>
              <a:rPr lang="en-US" dirty="0" smtClean="0"/>
              <a:t> </a:t>
            </a:r>
            <a:r>
              <a:rPr lang="en-US" dirty="0" err="1" smtClean="0"/>
              <a:t>si</a:t>
            </a:r>
            <a:r>
              <a:rPr lang="en-US" dirty="0" smtClean="0"/>
              <a:t> </a:t>
            </a:r>
            <a:r>
              <a:rPr lang="en-US" dirty="0" err="1" smtClean="0"/>
              <a:t>një</a:t>
            </a:r>
            <a:r>
              <a:rPr lang="en-US" dirty="0" smtClean="0"/>
              <a:t> </a:t>
            </a:r>
            <a:r>
              <a:rPr lang="en-US" dirty="0" err="1" smtClean="0"/>
              <a:t>dokument</a:t>
            </a:r>
            <a:r>
              <a:rPr lang="en-US" dirty="0" smtClean="0"/>
              <a:t> model </a:t>
            </a:r>
            <a:r>
              <a:rPr lang="en-US" dirty="0" err="1" smtClean="0"/>
              <a:t>që</a:t>
            </a:r>
            <a:r>
              <a:rPr lang="en-US" dirty="0" smtClean="0"/>
              <a:t> </a:t>
            </a:r>
            <a:r>
              <a:rPr lang="en-US" dirty="0" err="1" smtClean="0"/>
              <a:t>mund</a:t>
            </a:r>
            <a:r>
              <a:rPr lang="en-US" dirty="0" smtClean="0"/>
              <a:t> </a:t>
            </a:r>
            <a:r>
              <a:rPr lang="en-US" dirty="0" err="1" smtClean="0"/>
              <a:t>të</a:t>
            </a:r>
            <a:r>
              <a:rPr lang="en-US" dirty="0" smtClean="0"/>
              <a:t> </a:t>
            </a:r>
            <a:r>
              <a:rPr lang="en-US" dirty="0" err="1" smtClean="0"/>
              <a:t>përshtatet</a:t>
            </a:r>
            <a:r>
              <a:rPr lang="en-US" dirty="0" smtClean="0"/>
              <a:t> </a:t>
            </a:r>
            <a:r>
              <a:rPr lang="en-US" dirty="0" err="1" smtClean="0"/>
              <a:t>dhe</a:t>
            </a:r>
            <a:r>
              <a:rPr lang="en-US" dirty="0" smtClean="0"/>
              <a:t> </a:t>
            </a:r>
            <a:r>
              <a:rPr lang="en-US" dirty="0" err="1" smtClean="0"/>
              <a:t>rregullohet</a:t>
            </a:r>
            <a:r>
              <a:rPr lang="en-US" dirty="0" smtClean="0"/>
              <a:t> </a:t>
            </a:r>
            <a:r>
              <a:rPr lang="en-US" dirty="0" err="1" smtClean="0"/>
              <a:t>nga</a:t>
            </a:r>
            <a:r>
              <a:rPr lang="en-US" dirty="0" smtClean="0"/>
              <a:t> </a:t>
            </a:r>
            <a:r>
              <a:rPr lang="en-US" dirty="0" err="1" smtClean="0"/>
              <a:t>vendet</a:t>
            </a:r>
            <a:r>
              <a:rPr lang="en-US" dirty="0" smtClean="0"/>
              <a:t> </a:t>
            </a:r>
            <a:r>
              <a:rPr lang="en-US" dirty="0" err="1" smtClean="0"/>
              <a:t>bazuar</a:t>
            </a:r>
            <a:r>
              <a:rPr lang="en-US" dirty="0" smtClean="0"/>
              <a:t> </a:t>
            </a:r>
            <a:r>
              <a:rPr lang="en-US" dirty="0" err="1" smtClean="0"/>
              <a:t>në</a:t>
            </a:r>
            <a:r>
              <a:rPr lang="en-US" dirty="0" smtClean="0"/>
              <a:t> </a:t>
            </a:r>
            <a:r>
              <a:rPr lang="en-US" dirty="0" err="1" smtClean="0"/>
              <a:t>legjislacionin</a:t>
            </a:r>
            <a:r>
              <a:rPr lang="en-US" dirty="0" smtClean="0"/>
              <a:t>, </a:t>
            </a:r>
            <a:r>
              <a:rPr lang="en-US" dirty="0" err="1" smtClean="0"/>
              <a:t>praktikën</a:t>
            </a:r>
            <a:r>
              <a:rPr lang="en-US" dirty="0" smtClean="0"/>
              <a:t>, </a:t>
            </a:r>
            <a:r>
              <a:rPr lang="en-US" dirty="0" err="1" smtClean="0"/>
              <a:t>dhe</a:t>
            </a:r>
            <a:r>
              <a:rPr lang="en-US" dirty="0" smtClean="0"/>
              <a:t> </a:t>
            </a:r>
            <a:r>
              <a:rPr lang="en-US" dirty="0" err="1" smtClean="0"/>
              <a:t>procedurat</a:t>
            </a:r>
            <a:r>
              <a:rPr lang="en-US" dirty="0" smtClean="0"/>
              <a:t> e </a:t>
            </a:r>
            <a:r>
              <a:rPr lang="en-US" dirty="0" err="1" smtClean="0"/>
              <a:t>tyre</a:t>
            </a:r>
            <a:r>
              <a:rPr lang="en-US" dirty="0" smtClean="0"/>
              <a:t>.</a:t>
            </a:r>
            <a:endParaRPr lang="en-GB" dirty="0"/>
          </a:p>
          <a:p>
            <a:endParaRPr lang="en-US" dirty="0"/>
          </a:p>
        </p:txBody>
      </p:sp>
    </p:spTree>
    <p:extLst>
      <p:ext uri="{BB962C8B-B14F-4D97-AF65-F5344CB8AC3E}">
        <p14:creationId xmlns:p14="http://schemas.microsoft.com/office/powerpoint/2010/main" xmlns="" val="1312562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Si </a:t>
            </a:r>
            <a:r>
              <a:rPr lang="en-GB" b="1" dirty="0" err="1" smtClean="0"/>
              <a:t>duhet</a:t>
            </a:r>
            <a:r>
              <a:rPr lang="en-GB" b="1" dirty="0" smtClean="0"/>
              <a:t> </a:t>
            </a:r>
            <a:r>
              <a:rPr lang="en-GB" b="1" dirty="0" err="1" smtClean="0"/>
              <a:t>përdorur</a:t>
            </a:r>
            <a:r>
              <a:rPr lang="en-GB" b="1" dirty="0" smtClean="0"/>
              <a:t> Guida</a:t>
            </a:r>
            <a:endParaRPr lang="en-US" dirty="0"/>
          </a:p>
        </p:txBody>
      </p:sp>
      <p:sp>
        <p:nvSpPr>
          <p:cNvPr id="3" name="Content Placeholder 2"/>
          <p:cNvSpPr>
            <a:spLocks noGrp="1"/>
          </p:cNvSpPr>
          <p:nvPr>
            <p:ph idx="1"/>
          </p:nvPr>
        </p:nvSpPr>
        <p:spPr>
          <a:xfrm>
            <a:off x="457200" y="2481943"/>
            <a:ext cx="8229600" cy="3644220"/>
          </a:xfrm>
        </p:spPr>
        <p:txBody>
          <a:bodyPr/>
          <a:lstStyle/>
          <a:p>
            <a:pPr marL="0" indent="0" algn="just">
              <a:buNone/>
            </a:pPr>
            <a:r>
              <a:rPr lang="en-US" dirty="0" smtClean="0"/>
              <a:t>Guida </a:t>
            </a:r>
            <a:r>
              <a:rPr lang="en-US" dirty="0" err="1" smtClean="0"/>
              <a:t>paraqet</a:t>
            </a:r>
            <a:r>
              <a:rPr lang="en-US" dirty="0" smtClean="0"/>
              <a:t> </a:t>
            </a:r>
            <a:r>
              <a:rPr lang="en-US" dirty="0" err="1" smtClean="0"/>
              <a:t>disa</a:t>
            </a:r>
            <a:r>
              <a:rPr lang="en-US" dirty="0" smtClean="0"/>
              <a:t> </a:t>
            </a:r>
            <a:r>
              <a:rPr lang="en-US" dirty="0" err="1" smtClean="0"/>
              <a:t>parime</a:t>
            </a:r>
            <a:r>
              <a:rPr lang="en-US" dirty="0" smtClean="0"/>
              <a:t> </a:t>
            </a:r>
            <a:r>
              <a:rPr lang="en-US" dirty="0" err="1" smtClean="0"/>
              <a:t>gjithpërfshirëse</a:t>
            </a:r>
            <a:r>
              <a:rPr lang="en-US" dirty="0" smtClean="0"/>
              <a:t> </a:t>
            </a:r>
            <a:r>
              <a:rPr lang="en-US" dirty="0" err="1" smtClean="0"/>
              <a:t>për</a:t>
            </a:r>
            <a:r>
              <a:rPr lang="en-US" dirty="0" smtClean="0"/>
              <a:t> </a:t>
            </a:r>
            <a:r>
              <a:rPr lang="en-US" dirty="0" err="1" smtClean="0"/>
              <a:t>të</a:t>
            </a:r>
            <a:r>
              <a:rPr lang="en-US" dirty="0" smtClean="0"/>
              <a:t> </a:t>
            </a:r>
            <a:r>
              <a:rPr lang="en-US" dirty="0" err="1" smtClean="0"/>
              <a:t>drejtuar</a:t>
            </a:r>
            <a:r>
              <a:rPr lang="en-US" dirty="0" smtClean="0"/>
              <a:t> </a:t>
            </a:r>
            <a:r>
              <a:rPr lang="en-US" dirty="0" err="1" smtClean="0"/>
              <a:t>lexuesin</a:t>
            </a:r>
            <a:r>
              <a:rPr lang="en-US" dirty="0" smtClean="0"/>
              <a:t>. </a:t>
            </a:r>
            <a:r>
              <a:rPr lang="en-US" dirty="0" err="1" smtClean="0"/>
              <a:t>Këto</a:t>
            </a:r>
            <a:r>
              <a:rPr lang="en-US" dirty="0" smtClean="0"/>
              <a:t> </a:t>
            </a:r>
            <a:r>
              <a:rPr lang="en-US" dirty="0" err="1" smtClean="0"/>
              <a:t>parime</a:t>
            </a:r>
            <a:r>
              <a:rPr lang="en-US" dirty="0" smtClean="0"/>
              <a:t> </a:t>
            </a:r>
            <a:r>
              <a:rPr lang="en-US" dirty="0" err="1" smtClean="0"/>
              <a:t>janë</a:t>
            </a:r>
            <a:r>
              <a:rPr lang="en-US" dirty="0" smtClean="0"/>
              <a:t> </a:t>
            </a:r>
            <a:r>
              <a:rPr lang="en-US" dirty="0" err="1" smtClean="0"/>
              <a:t>në</a:t>
            </a:r>
            <a:r>
              <a:rPr lang="en-US" dirty="0" smtClean="0"/>
              <a:t> </a:t>
            </a:r>
            <a:r>
              <a:rPr lang="en-US" dirty="0" err="1" smtClean="0"/>
              <a:t>përputhje</a:t>
            </a:r>
            <a:r>
              <a:rPr lang="en-US" dirty="0" smtClean="0"/>
              <a:t> me </a:t>
            </a:r>
            <a:r>
              <a:rPr lang="en-US" dirty="0" err="1" smtClean="0"/>
              <a:t>parimet</a:t>
            </a:r>
            <a:r>
              <a:rPr lang="en-US" dirty="0" smtClean="0"/>
              <a:t> e </a:t>
            </a:r>
            <a:r>
              <a:rPr lang="en-US" dirty="0" err="1" smtClean="0"/>
              <a:t>pranuara</a:t>
            </a:r>
            <a:r>
              <a:rPr lang="en-US" dirty="0" smtClean="0"/>
              <a:t> </a:t>
            </a:r>
            <a:r>
              <a:rPr lang="en-US" dirty="0" err="1" smtClean="0"/>
              <a:t>gjerësisht</a:t>
            </a:r>
            <a:r>
              <a:rPr lang="en-US" dirty="0" smtClean="0"/>
              <a:t> </a:t>
            </a:r>
            <a:r>
              <a:rPr lang="en-US" dirty="0" err="1" smtClean="0"/>
              <a:t>dhe</a:t>
            </a:r>
            <a:r>
              <a:rPr lang="en-US" dirty="0" smtClean="0"/>
              <a:t> </a:t>
            </a:r>
            <a:r>
              <a:rPr lang="en-US" dirty="0" err="1" smtClean="0"/>
              <a:t>ndërkombëtarisht</a:t>
            </a:r>
            <a:r>
              <a:rPr lang="en-US" dirty="0" smtClean="0"/>
              <a:t> </a:t>
            </a:r>
            <a:r>
              <a:rPr lang="en-US" dirty="0" err="1" smtClean="0"/>
              <a:t>si</a:t>
            </a:r>
            <a:r>
              <a:rPr lang="en-US" dirty="0" smtClean="0"/>
              <a:t> </a:t>
            </a:r>
            <a:r>
              <a:rPr lang="en-US" dirty="0" err="1" smtClean="0"/>
              <a:t>praktika</a:t>
            </a:r>
            <a:r>
              <a:rPr lang="en-US" dirty="0" smtClean="0"/>
              <a:t> </a:t>
            </a:r>
            <a:r>
              <a:rPr lang="en-US" dirty="0" err="1" smtClean="0"/>
              <a:t>të</a:t>
            </a:r>
            <a:r>
              <a:rPr lang="en-US" dirty="0" smtClean="0"/>
              <a:t> </a:t>
            </a:r>
            <a:r>
              <a:rPr lang="en-US" dirty="0" err="1" smtClean="0"/>
              <a:t>mira</a:t>
            </a:r>
            <a:r>
              <a:rPr lang="en-US" dirty="0" smtClean="0"/>
              <a:t> </a:t>
            </a:r>
            <a:r>
              <a:rPr lang="en-US" dirty="0" err="1" smtClean="0"/>
              <a:t>në</a:t>
            </a:r>
            <a:r>
              <a:rPr lang="en-US" dirty="0" smtClean="0"/>
              <a:t> </a:t>
            </a:r>
            <a:r>
              <a:rPr lang="en-US" dirty="0" err="1" smtClean="0"/>
              <a:t>trajtimin</a:t>
            </a:r>
            <a:r>
              <a:rPr lang="en-US" dirty="0" smtClean="0"/>
              <a:t> e </a:t>
            </a:r>
            <a:r>
              <a:rPr lang="en-US" dirty="0" err="1" smtClean="0"/>
              <a:t>provave</a:t>
            </a:r>
            <a:r>
              <a:rPr lang="en-US" dirty="0" smtClean="0"/>
              <a:t> </a:t>
            </a:r>
            <a:r>
              <a:rPr lang="en-US" dirty="0" err="1" smtClean="0"/>
              <a:t>elektronike</a:t>
            </a:r>
            <a:r>
              <a:rPr lang="en-US" dirty="0" smtClean="0"/>
              <a:t>.  </a:t>
            </a:r>
            <a:endParaRPr lang="en-GB" dirty="0"/>
          </a:p>
          <a:p>
            <a:pPr marL="0" indent="0">
              <a:buNone/>
            </a:pPr>
            <a:endParaRPr lang="en-US" dirty="0"/>
          </a:p>
        </p:txBody>
      </p:sp>
    </p:spTree>
    <p:extLst>
      <p:ext uri="{BB962C8B-B14F-4D97-AF65-F5344CB8AC3E}">
        <p14:creationId xmlns:p14="http://schemas.microsoft.com/office/powerpoint/2010/main" xmlns="" val="2347051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Si </a:t>
            </a:r>
            <a:r>
              <a:rPr lang="en-GB" b="1" dirty="0" err="1" smtClean="0"/>
              <a:t>duhet</a:t>
            </a:r>
            <a:r>
              <a:rPr lang="en-GB" b="1" dirty="0" smtClean="0"/>
              <a:t> </a:t>
            </a:r>
            <a:r>
              <a:rPr lang="en-GB" b="1" dirty="0" err="1" smtClean="0"/>
              <a:t>përdorur</a:t>
            </a:r>
            <a:r>
              <a:rPr lang="en-GB" b="1" dirty="0" smtClean="0"/>
              <a:t> Guida</a:t>
            </a:r>
            <a:endParaRPr lang="en-US" dirty="0"/>
          </a:p>
        </p:txBody>
      </p:sp>
      <p:sp>
        <p:nvSpPr>
          <p:cNvPr id="3" name="Content Placeholder 2"/>
          <p:cNvSpPr>
            <a:spLocks noGrp="1"/>
          </p:cNvSpPr>
          <p:nvPr>
            <p:ph idx="1"/>
          </p:nvPr>
        </p:nvSpPr>
        <p:spPr/>
        <p:txBody>
          <a:bodyPr>
            <a:normAutofit lnSpcReduction="10000"/>
          </a:bodyPr>
          <a:lstStyle/>
          <a:p>
            <a:pPr algn="just"/>
            <a:r>
              <a:rPr lang="en-US" dirty="0" err="1" smtClean="0"/>
              <a:t>Lexuesi</a:t>
            </a:r>
            <a:r>
              <a:rPr lang="en-US" dirty="0" smtClean="0"/>
              <a:t> </a:t>
            </a:r>
            <a:r>
              <a:rPr lang="en-US" dirty="0" err="1" smtClean="0"/>
              <a:t>duhet</a:t>
            </a:r>
            <a:r>
              <a:rPr lang="en-US" dirty="0" smtClean="0"/>
              <a:t> </a:t>
            </a:r>
            <a:r>
              <a:rPr lang="en-US" dirty="0" err="1" smtClean="0"/>
              <a:t>të</a:t>
            </a:r>
            <a:r>
              <a:rPr lang="en-US" dirty="0" smtClean="0"/>
              <a:t> </a:t>
            </a:r>
            <a:r>
              <a:rPr lang="en-US" dirty="0" err="1" smtClean="0"/>
              <a:t>sigurohet</a:t>
            </a:r>
            <a:r>
              <a:rPr lang="en-US" dirty="0" smtClean="0"/>
              <a:t> se </a:t>
            </a:r>
            <a:r>
              <a:rPr lang="en-US" dirty="0" err="1" smtClean="0"/>
              <a:t>është</a:t>
            </a:r>
            <a:r>
              <a:rPr lang="en-US" dirty="0" smtClean="0"/>
              <a:t> </a:t>
            </a:r>
            <a:r>
              <a:rPr lang="en-US" dirty="0" err="1" smtClean="0"/>
              <a:t>plotësisht</a:t>
            </a:r>
            <a:r>
              <a:rPr lang="en-US" dirty="0" smtClean="0"/>
              <a:t> </a:t>
            </a:r>
            <a:r>
              <a:rPr lang="en-US" dirty="0" err="1" smtClean="0"/>
              <a:t>i</a:t>
            </a:r>
            <a:r>
              <a:rPr lang="en-US" dirty="0" smtClean="0"/>
              <a:t> </a:t>
            </a:r>
            <a:r>
              <a:rPr lang="en-US" dirty="0" err="1" smtClean="0"/>
              <a:t>njohur</a:t>
            </a:r>
            <a:r>
              <a:rPr lang="en-US" dirty="0" smtClean="0"/>
              <a:t> me </a:t>
            </a:r>
            <a:r>
              <a:rPr lang="en-US" dirty="0" err="1" smtClean="0"/>
              <a:t>ligjet</a:t>
            </a:r>
            <a:r>
              <a:rPr lang="en-US" dirty="0" smtClean="0"/>
              <a:t> e </a:t>
            </a:r>
            <a:r>
              <a:rPr lang="en-US" dirty="0" err="1" smtClean="0"/>
              <a:t>vendit</a:t>
            </a:r>
            <a:r>
              <a:rPr lang="en-US" dirty="0" smtClean="0"/>
              <a:t> </a:t>
            </a:r>
            <a:r>
              <a:rPr lang="en-US" dirty="0" err="1" smtClean="0"/>
              <a:t>që</a:t>
            </a:r>
            <a:r>
              <a:rPr lang="en-US" dirty="0" smtClean="0"/>
              <a:t> </a:t>
            </a:r>
            <a:r>
              <a:rPr lang="en-US" dirty="0" err="1" smtClean="0"/>
              <a:t>rregullojnë</a:t>
            </a:r>
            <a:r>
              <a:rPr lang="en-US" dirty="0" smtClean="0"/>
              <a:t> </a:t>
            </a:r>
            <a:r>
              <a:rPr lang="en-US" dirty="0" err="1" smtClean="0"/>
              <a:t>provat</a:t>
            </a:r>
            <a:r>
              <a:rPr lang="en-US" dirty="0" smtClean="0"/>
              <a:t> </a:t>
            </a:r>
            <a:r>
              <a:rPr lang="en-US" dirty="0" err="1" smtClean="0"/>
              <a:t>elektronike</a:t>
            </a:r>
            <a:r>
              <a:rPr lang="en-US" dirty="0" smtClean="0"/>
              <a:t> </a:t>
            </a:r>
            <a:r>
              <a:rPr lang="en-US" dirty="0" err="1" smtClean="0"/>
              <a:t>dhe</a:t>
            </a:r>
            <a:r>
              <a:rPr lang="en-US" dirty="0" smtClean="0"/>
              <a:t> pranueshmërinë e </a:t>
            </a:r>
            <a:r>
              <a:rPr lang="en-US" dirty="0" err="1" smtClean="0"/>
              <a:t>tyre</a:t>
            </a:r>
            <a:r>
              <a:rPr lang="en-US" dirty="0" smtClean="0"/>
              <a:t>. </a:t>
            </a:r>
          </a:p>
          <a:p>
            <a:pPr algn="just"/>
            <a:r>
              <a:rPr lang="en-US" dirty="0" err="1" smtClean="0"/>
              <a:t>Legjislacioni</a:t>
            </a:r>
            <a:r>
              <a:rPr lang="en-US" dirty="0" smtClean="0"/>
              <a:t> </a:t>
            </a:r>
            <a:r>
              <a:rPr lang="en-US" dirty="0" err="1" smtClean="0"/>
              <a:t>kombëtar</a:t>
            </a:r>
            <a:r>
              <a:rPr lang="en-US" dirty="0" smtClean="0"/>
              <a:t> </a:t>
            </a:r>
            <a:r>
              <a:rPr lang="en-US" dirty="0" err="1" smtClean="0"/>
              <a:t>është</a:t>
            </a:r>
            <a:r>
              <a:rPr lang="en-US" dirty="0" smtClean="0"/>
              <a:t> </a:t>
            </a:r>
            <a:r>
              <a:rPr lang="en-US" dirty="0" err="1" smtClean="0"/>
              <a:t>burimi</a:t>
            </a:r>
            <a:r>
              <a:rPr lang="en-US" dirty="0" smtClean="0"/>
              <a:t> </a:t>
            </a:r>
            <a:r>
              <a:rPr lang="en-US" dirty="0" err="1" smtClean="0"/>
              <a:t>parësor</a:t>
            </a:r>
            <a:r>
              <a:rPr lang="en-US" dirty="0" smtClean="0"/>
              <a:t> </a:t>
            </a:r>
            <a:r>
              <a:rPr lang="en-US" dirty="0" err="1" smtClean="0"/>
              <a:t>i</a:t>
            </a:r>
            <a:r>
              <a:rPr lang="en-US" dirty="0" smtClean="0"/>
              <a:t> </a:t>
            </a:r>
            <a:r>
              <a:rPr lang="en-US" dirty="0" err="1" smtClean="0"/>
              <a:t>referencës</a:t>
            </a:r>
            <a:r>
              <a:rPr lang="en-US" dirty="0" smtClean="0"/>
              <a:t> </a:t>
            </a:r>
            <a:r>
              <a:rPr lang="en-US" dirty="0" err="1" smtClean="0"/>
              <a:t>në</a:t>
            </a:r>
            <a:r>
              <a:rPr lang="en-US" dirty="0" smtClean="0"/>
              <a:t> </a:t>
            </a:r>
            <a:r>
              <a:rPr lang="en-US" dirty="0" err="1" smtClean="0"/>
              <a:t>të</a:t>
            </a:r>
            <a:r>
              <a:rPr lang="en-US" dirty="0" smtClean="0"/>
              <a:t> </a:t>
            </a:r>
            <a:r>
              <a:rPr lang="en-US" dirty="0" err="1" smtClean="0"/>
              <a:t>gjitha</a:t>
            </a:r>
            <a:r>
              <a:rPr lang="en-US" dirty="0" smtClean="0"/>
              <a:t> </a:t>
            </a:r>
            <a:r>
              <a:rPr lang="en-US" dirty="0" err="1" smtClean="0"/>
              <a:t>rrethanat</a:t>
            </a:r>
            <a:r>
              <a:rPr lang="en-US" dirty="0" smtClean="0"/>
              <a:t>. </a:t>
            </a:r>
            <a:r>
              <a:rPr lang="en-US" dirty="0" err="1" smtClean="0"/>
              <a:t>Nuk</a:t>
            </a:r>
            <a:r>
              <a:rPr lang="en-US" dirty="0" smtClean="0"/>
              <a:t> </a:t>
            </a:r>
            <a:r>
              <a:rPr lang="en-US" dirty="0" err="1" smtClean="0"/>
              <a:t>pritet</a:t>
            </a:r>
            <a:r>
              <a:rPr lang="en-US" dirty="0" smtClean="0"/>
              <a:t> </a:t>
            </a:r>
            <a:r>
              <a:rPr lang="en-US" dirty="0" err="1" smtClean="0"/>
              <a:t>që</a:t>
            </a:r>
            <a:r>
              <a:rPr lang="en-US" dirty="0" smtClean="0"/>
              <a:t> </a:t>
            </a:r>
            <a:r>
              <a:rPr lang="en-US" dirty="0" err="1" smtClean="0"/>
              <a:t>udhëzimet</a:t>
            </a:r>
            <a:r>
              <a:rPr lang="en-US" dirty="0" smtClean="0"/>
              <a:t> e </a:t>
            </a:r>
            <a:r>
              <a:rPr lang="en-US" dirty="0" err="1" smtClean="0"/>
              <a:t>dhëna</a:t>
            </a:r>
            <a:r>
              <a:rPr lang="en-US" dirty="0" smtClean="0"/>
              <a:t> </a:t>
            </a:r>
            <a:r>
              <a:rPr lang="en-US" dirty="0" err="1" smtClean="0"/>
              <a:t>në</a:t>
            </a:r>
            <a:r>
              <a:rPr lang="en-US" dirty="0" smtClean="0"/>
              <a:t> guidë </a:t>
            </a:r>
            <a:r>
              <a:rPr lang="en-US" dirty="0" err="1" smtClean="0"/>
              <a:t>të</a:t>
            </a:r>
            <a:r>
              <a:rPr lang="en-US" dirty="0" smtClean="0"/>
              <a:t> </a:t>
            </a:r>
            <a:r>
              <a:rPr lang="en-US" dirty="0" err="1" smtClean="0"/>
              <a:t>jenë</a:t>
            </a:r>
            <a:r>
              <a:rPr lang="en-US" dirty="0" smtClean="0"/>
              <a:t> </a:t>
            </a:r>
            <a:r>
              <a:rPr lang="en-US" dirty="0" err="1" smtClean="0"/>
              <a:t>në</a:t>
            </a:r>
            <a:r>
              <a:rPr lang="en-US" dirty="0" smtClean="0"/>
              <a:t> </a:t>
            </a:r>
            <a:r>
              <a:rPr lang="en-US" dirty="0" err="1" smtClean="0"/>
              <a:t>kundërshtim</a:t>
            </a:r>
            <a:r>
              <a:rPr lang="en-US" dirty="0" smtClean="0"/>
              <a:t> me </a:t>
            </a:r>
            <a:r>
              <a:rPr lang="en-US" dirty="0" err="1" smtClean="0"/>
              <a:t>legjislacionin</a:t>
            </a:r>
            <a:r>
              <a:rPr lang="en-US" dirty="0" smtClean="0"/>
              <a:t> </a:t>
            </a:r>
            <a:r>
              <a:rPr lang="en-US" dirty="0" err="1" smtClean="0"/>
              <a:t>kombëtar</a:t>
            </a:r>
            <a:r>
              <a:rPr lang="en-US" dirty="0" smtClean="0"/>
              <a:t> </a:t>
            </a:r>
            <a:r>
              <a:rPr lang="en-US" dirty="0" err="1" smtClean="0"/>
              <a:t>në</a:t>
            </a:r>
            <a:r>
              <a:rPr lang="en-US" dirty="0" smtClean="0"/>
              <a:t> </a:t>
            </a:r>
            <a:r>
              <a:rPr lang="en-US" dirty="0" err="1" smtClean="0"/>
              <a:t>lidhje</a:t>
            </a:r>
            <a:r>
              <a:rPr lang="en-US" dirty="0" smtClean="0"/>
              <a:t> me </a:t>
            </a:r>
            <a:r>
              <a:rPr lang="en-US" dirty="0" err="1" smtClean="0"/>
              <a:t>praktikalitetin</a:t>
            </a:r>
            <a:r>
              <a:rPr lang="en-US" dirty="0" smtClean="0"/>
              <a:t> e </a:t>
            </a:r>
            <a:r>
              <a:rPr lang="en-US" dirty="0" err="1" smtClean="0"/>
              <a:t>trajtimit</a:t>
            </a:r>
            <a:r>
              <a:rPr lang="en-US" dirty="0" smtClean="0"/>
              <a:t> </a:t>
            </a:r>
            <a:r>
              <a:rPr lang="en-US" dirty="0" err="1" smtClean="0"/>
              <a:t>të</a:t>
            </a:r>
            <a:r>
              <a:rPr lang="en-US" dirty="0" smtClean="0"/>
              <a:t> </a:t>
            </a:r>
            <a:r>
              <a:rPr lang="en-US" dirty="0" err="1" smtClean="0"/>
              <a:t>provave</a:t>
            </a:r>
            <a:r>
              <a:rPr lang="en-US" dirty="0" smtClean="0"/>
              <a:t> </a:t>
            </a:r>
            <a:r>
              <a:rPr lang="en-US" dirty="0" err="1" smtClean="0"/>
              <a:t>të</a:t>
            </a:r>
            <a:r>
              <a:rPr lang="en-US" dirty="0" smtClean="0"/>
              <a:t> </a:t>
            </a:r>
            <a:r>
              <a:rPr lang="en-US" dirty="0" err="1" smtClean="0"/>
              <a:t>tilla</a:t>
            </a:r>
            <a:r>
              <a:rPr lang="en-US" dirty="0" smtClean="0"/>
              <a:t>. </a:t>
            </a:r>
            <a:endParaRPr lang="en-US" dirty="0"/>
          </a:p>
        </p:txBody>
      </p:sp>
    </p:spTree>
    <p:extLst>
      <p:ext uri="{BB962C8B-B14F-4D97-AF65-F5344CB8AC3E}">
        <p14:creationId xmlns:p14="http://schemas.microsoft.com/office/powerpoint/2010/main" xmlns="" val="4840367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524</TotalTime>
  <Words>2182</Words>
  <Application>Microsoft Office PowerPoint</Application>
  <PresentationFormat>On-screen Show (4:3)</PresentationFormat>
  <Paragraphs>170</Paragraphs>
  <Slides>31</Slides>
  <Notes>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Trajnim për Grupet Hetimore të Autoriteteve të Zbatimit të Ligjit</vt:lpstr>
      <vt:lpstr>Objektivat e Sesionit</vt:lpstr>
      <vt:lpstr>Guida e Këshillit të Evropës për Provat Elektronike</vt:lpstr>
      <vt:lpstr>Synimi i Guidës</vt:lpstr>
      <vt:lpstr>Synimi i Guidës</vt:lpstr>
      <vt:lpstr>Për kë është Guida</vt:lpstr>
      <vt:lpstr>Si duhet përdorur Guida</vt:lpstr>
      <vt:lpstr>Si duhet përdorur Guida</vt:lpstr>
      <vt:lpstr>Si duhet përdorur Guida</vt:lpstr>
      <vt:lpstr>Si duhet përdorur Guida</vt:lpstr>
      <vt:lpstr>Simbolet e Dokumenteve</vt:lpstr>
      <vt:lpstr>KONVENTA E BUDAPESTIT</vt:lpstr>
      <vt:lpstr>Përparësia</vt:lpstr>
      <vt:lpstr>Vlefshmëria e Guidës</vt:lpstr>
      <vt:lpstr>Shtojcat</vt:lpstr>
      <vt:lpstr>Slide 16</vt:lpstr>
      <vt:lpstr>Çfarë janë Provat Elektronike?</vt:lpstr>
      <vt:lpstr>Çfarë janë Provat Elektronike?</vt:lpstr>
      <vt:lpstr>Çfarë janë Provat Elektronike?</vt:lpstr>
      <vt:lpstr>Çfarë janë Provat Elektronike?</vt:lpstr>
      <vt:lpstr>Karakteristika Unike</vt:lpstr>
      <vt:lpstr>Konsideratat për Provat Elektronike</vt:lpstr>
      <vt:lpstr>Kriminalistika Dixhitale</vt:lpstr>
      <vt:lpstr>Slide 24</vt:lpstr>
      <vt:lpstr>Parimi 1 – Integriteti i të Dhënave</vt:lpstr>
      <vt:lpstr>Parimi 2 – Lista e Kontrolleve</vt:lpstr>
      <vt:lpstr>Parimi 3 – Mbështetja e Specialistit</vt:lpstr>
      <vt:lpstr>Parimi 4 – Trajnimi i Përshtatshëm</vt:lpstr>
      <vt:lpstr>Parimi 5 – Ligjshmëria</vt:lpstr>
      <vt:lpstr>Përmbledhje e Objektivave të Sesionit</vt:lpstr>
      <vt:lpstr>Slide 31</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John Brown</cp:lastModifiedBy>
  <cp:revision>51</cp:revision>
  <dcterms:created xsi:type="dcterms:W3CDTF">2012-01-27T12:20:24Z</dcterms:created>
  <dcterms:modified xsi:type="dcterms:W3CDTF">2013-07-28T10:13:57Z</dcterms:modified>
</cp:coreProperties>
</file>